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27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18.xml.rels" ContentType="application/vnd.openxmlformats-package.relationships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png" ContentType="image/png"/>
  <Override PartName="/ppt/media/image2.jpeg" ContentType="image/jpe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8.jpeg" ContentType="image/jpe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62" r:id="rId4"/>
    <p:sldMasterId id="2147483670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5.xml"/><Relationship Id="rId5" Type="http://schemas.openxmlformats.org/officeDocument/2006/relationships/slideMaster" Target="slideMasters/slideMaster20.xml"/><Relationship Id="rId6" Type="http://schemas.openxmlformats.org/officeDocument/2006/relationships/slideMaster" Target="slideMasters/slideMaster2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move the slide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6B7F2F0-2242-4F62-B607-704EF5AC79B1}" type="slidenum"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PlaceHolder 1"/>
          <p:cNvSpPr>
            <a:spLocks noGrp="1"/>
          </p:cNvSpPr>
          <p:nvPr>
            <p:ph type="sldImg"/>
          </p:nvPr>
        </p:nvSpPr>
        <p:spPr>
          <a:xfrm>
            <a:off x="381240" y="685800"/>
            <a:ext cx="6095160" cy="3428280"/>
          </a:xfrm>
          <a:prstGeom prst="rect">
            <a:avLst/>
          </a:prstGeom>
          <a:ln w="0">
            <a:noFill/>
          </a:ln>
        </p:spPr>
      </p:sp>
      <p:sp>
        <p:nvSpPr>
          <p:cNvPr id="100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PBKDF2 = Password-Based Key Derivation Function 2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HMAC = Hash-based Message Authentication Code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SHA256 = Secure Hash Algorithm 256-bit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oogle Shape;9;p2"/>
          <p:cNvGrpSpPr/>
          <p:nvPr/>
        </p:nvGrpSpPr>
        <p:grpSpPr>
          <a:xfrm>
            <a:off x="30960" y="340920"/>
            <a:ext cx="8922240" cy="3094920"/>
            <a:chOff x="30960" y="340920"/>
            <a:chExt cx="8922240" cy="3094920"/>
          </a:xfrm>
        </p:grpSpPr>
        <p:sp>
          <p:nvSpPr>
            <p:cNvPr id="1" name="Google Shape;10;p2"/>
            <p:cNvSpPr/>
            <p:nvPr/>
          </p:nvSpPr>
          <p:spPr>
            <a:xfrm>
              <a:off x="1023480" y="340920"/>
              <a:ext cx="644400" cy="154080"/>
            </a:xfrm>
            <a:custGeom>
              <a:avLst/>
              <a:gdLst>
                <a:gd name="textAreaLeft" fmla="*/ 0 w 644400"/>
                <a:gd name="textAreaRight" fmla="*/ 645120 w 644400"/>
                <a:gd name="textAreaTop" fmla="*/ 0 h 154080"/>
                <a:gd name="textAreaBottom" fmla="*/ 154800 h 154080"/>
              </a:gdLst>
              <a:ahLst/>
              <a:cxnLst/>
              <a:rect l="textAreaLeft" t="textAreaTop" r="textAreaRight" b="textAreaBottom"/>
              <a:pathLst>
                <a:path w="6002" h="144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" name="Google Shape;11;p2"/>
            <p:cNvSpPr/>
            <p:nvPr/>
          </p:nvSpPr>
          <p:spPr>
            <a:xfrm>
              <a:off x="30960" y="2218320"/>
              <a:ext cx="639720" cy="151560"/>
            </a:xfrm>
            <a:custGeom>
              <a:avLst/>
              <a:gdLst>
                <a:gd name="textAreaLeft" fmla="*/ 0 w 639720"/>
                <a:gd name="textAreaRight" fmla="*/ 640440 w 639720"/>
                <a:gd name="textAreaTop" fmla="*/ 0 h 151560"/>
                <a:gd name="textAreaBottom" fmla="*/ 152280 h 151560"/>
              </a:gdLst>
              <a:ahLst/>
              <a:cxnLst/>
              <a:rect l="textAreaLeft" t="textAreaTop" r="textAreaRight" b="textAreaBottom"/>
              <a:pathLst>
                <a:path w="5959" h="1418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" name="Google Shape;12;p2"/>
            <p:cNvSpPr/>
            <p:nvPr/>
          </p:nvSpPr>
          <p:spPr>
            <a:xfrm>
              <a:off x="7907400" y="650520"/>
              <a:ext cx="1045800" cy="248760"/>
            </a:xfrm>
            <a:custGeom>
              <a:avLst/>
              <a:gdLst>
                <a:gd name="textAreaLeft" fmla="*/ 0 w 1045800"/>
                <a:gd name="textAreaRight" fmla="*/ 1046520 w 1045800"/>
                <a:gd name="textAreaTop" fmla="*/ 0 h 248760"/>
                <a:gd name="textAreaBottom" fmla="*/ 249480 h 248760"/>
              </a:gdLst>
              <a:ahLst/>
              <a:cxnLst/>
              <a:rect l="textAreaLeft" t="textAreaTop" r="textAreaRight" b="textAreaBottom"/>
              <a:pathLst>
                <a:path w="9736" h="2322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" name="Google Shape;13;p2"/>
            <p:cNvSpPr/>
            <p:nvPr/>
          </p:nvSpPr>
          <p:spPr>
            <a:xfrm>
              <a:off x="3526920" y="3288960"/>
              <a:ext cx="611280" cy="146880"/>
            </a:xfrm>
            <a:custGeom>
              <a:avLst/>
              <a:gdLst>
                <a:gd name="textAreaLeft" fmla="*/ 0 w 611280"/>
                <a:gd name="textAreaRight" fmla="*/ 612000 w 611280"/>
                <a:gd name="textAreaTop" fmla="*/ 0 h 146880"/>
                <a:gd name="textAreaBottom" fmla="*/ 147600 h 146880"/>
              </a:gdLst>
              <a:ahLst/>
              <a:cxnLst/>
              <a:rect l="textAreaLeft" t="textAreaTop" r="textAreaRight" b="textAreaBottom"/>
              <a:pathLst>
                <a:path w="5694" h="1372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" name="Google Shape;14;p2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15;p2"/>
          <p:cNvSpPr/>
          <p:nvPr/>
        </p:nvSpPr>
        <p:spPr>
          <a:xfrm>
            <a:off x="0" y="4190040"/>
            <a:ext cx="9143280" cy="95292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952920"/>
              <a:gd name="textAreaBottom" fmla="*/ 953640 h 95292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16;p2"/>
          <p:cNvSpPr/>
          <p:nvPr/>
        </p:nvSpPr>
        <p:spPr>
          <a:xfrm>
            <a:off x="8272800" y="238032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17;p2"/>
          <p:cNvSpPr/>
          <p:nvPr/>
        </p:nvSpPr>
        <p:spPr>
          <a:xfrm>
            <a:off x="6473160" y="4518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Google Shape;18;p2"/>
          <p:cNvSpPr/>
          <p:nvPr/>
        </p:nvSpPr>
        <p:spPr>
          <a:xfrm>
            <a:off x="-33480" y="-46800"/>
            <a:ext cx="377640" cy="5228640"/>
          </a:xfrm>
          <a:custGeom>
            <a:avLst/>
            <a:gdLst>
              <a:gd name="textAreaLeft" fmla="*/ 0 w 377640"/>
              <a:gd name="textAreaRight" fmla="*/ 378360 w 377640"/>
              <a:gd name="textAreaTop" fmla="*/ 0 h 5228640"/>
              <a:gd name="textAreaBottom" fmla="*/ 5229360 h 5228640"/>
            </a:gdLst>
            <a:ahLst/>
            <a:cxnLst/>
            <a:rect l="textAreaLeft" t="textAreaTop" r="textAreaRight" b="textAreaBottom"/>
            <a:pathLst>
              <a:path w="5911" h="47821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" name="Google Shape;19;p2"/>
          <p:cNvSpPr/>
          <p:nvPr/>
        </p:nvSpPr>
        <p:spPr>
          <a:xfrm>
            <a:off x="8735760" y="-46800"/>
            <a:ext cx="441000" cy="4097880"/>
          </a:xfrm>
          <a:custGeom>
            <a:avLst/>
            <a:gdLst>
              <a:gd name="textAreaLeft" fmla="*/ 0 w 441000"/>
              <a:gd name="textAreaRight" fmla="*/ 44172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20;p2"/>
          <p:cNvSpPr/>
          <p:nvPr/>
        </p:nvSpPr>
        <p:spPr>
          <a:xfrm>
            <a:off x="4000320" y="156240"/>
            <a:ext cx="1231560" cy="294840"/>
          </a:xfrm>
          <a:custGeom>
            <a:avLst/>
            <a:gdLst>
              <a:gd name="textAreaLeft" fmla="*/ 0 w 1231560"/>
              <a:gd name="textAreaRight" fmla="*/ 1232280 w 1231560"/>
              <a:gd name="textAreaTop" fmla="*/ 0 h 294840"/>
              <a:gd name="textAreaBottom" fmla="*/ 295560 h 2948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21;p2"/>
          <p:cNvSpPr/>
          <p:nvPr/>
        </p:nvSpPr>
        <p:spPr>
          <a:xfrm>
            <a:off x="4146840" y="463248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44560" y="599760"/>
            <a:ext cx="5947560" cy="178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</a:t>
            </a:r>
            <a:r>
              <a:rPr b="0" lang="en-US" sz="5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title text format</a:t>
            </a:r>
            <a:endParaRPr b="0" lang="en-US" sz="5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" name="Google Shape;24;p2"/>
          <p:cNvGrpSpPr/>
          <p:nvPr/>
        </p:nvGrpSpPr>
        <p:grpSpPr>
          <a:xfrm>
            <a:off x="512280" y="3044160"/>
            <a:ext cx="1132560" cy="1455840"/>
            <a:chOff x="512280" y="3044160"/>
            <a:chExt cx="1132560" cy="1455840"/>
          </a:xfrm>
        </p:grpSpPr>
        <p:sp>
          <p:nvSpPr>
            <p:cNvPr id="15" name="Google Shape;25;p2"/>
            <p:cNvSpPr/>
            <p:nvPr/>
          </p:nvSpPr>
          <p:spPr>
            <a:xfrm>
              <a:off x="512280" y="3044160"/>
              <a:ext cx="1132560" cy="1022400"/>
            </a:xfrm>
            <a:custGeom>
              <a:avLst/>
              <a:gdLst>
                <a:gd name="textAreaLeft" fmla="*/ 0 w 1132560"/>
                <a:gd name="textAreaRight" fmla="*/ 1133280 w 1132560"/>
                <a:gd name="textAreaTop" fmla="*/ 0 h 1022400"/>
                <a:gd name="textAreaBottom" fmla="*/ 1023120 h 1022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Google Shape;26;p2"/>
            <p:cNvSpPr/>
            <p:nvPr/>
          </p:nvSpPr>
          <p:spPr>
            <a:xfrm>
              <a:off x="1082880" y="3516480"/>
              <a:ext cx="81000" cy="983520"/>
            </a:xfrm>
            <a:custGeom>
              <a:avLst/>
              <a:gdLst>
                <a:gd name="textAreaLeft" fmla="*/ 0 w 81000"/>
                <a:gd name="textAreaRight" fmla="*/ 81720 w 81000"/>
                <a:gd name="textAreaTop" fmla="*/ 0 h 983520"/>
                <a:gd name="textAreaBottom" fmla="*/ 984240 h 98352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7" name="Google Shape;27;p2"/>
          <p:cNvGrpSpPr/>
          <p:nvPr/>
        </p:nvGrpSpPr>
        <p:grpSpPr>
          <a:xfrm>
            <a:off x="2923560" y="3089880"/>
            <a:ext cx="900360" cy="1487520"/>
            <a:chOff x="2923560" y="3089880"/>
            <a:chExt cx="900360" cy="1487520"/>
          </a:xfrm>
        </p:grpSpPr>
        <p:sp>
          <p:nvSpPr>
            <p:cNvPr id="18" name="Google Shape;28;p2"/>
            <p:cNvSpPr/>
            <p:nvPr/>
          </p:nvSpPr>
          <p:spPr>
            <a:xfrm>
              <a:off x="2923560" y="3089880"/>
              <a:ext cx="900360" cy="1059480"/>
            </a:xfrm>
            <a:custGeom>
              <a:avLst/>
              <a:gdLst>
                <a:gd name="textAreaLeft" fmla="*/ 0 w 900360"/>
                <a:gd name="textAreaRight" fmla="*/ 901080 w 900360"/>
                <a:gd name="textAreaTop" fmla="*/ 0 h 1059480"/>
                <a:gd name="textAreaBottom" fmla="*/ 1060200 h 105948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" name="Google Shape;29;p2"/>
            <p:cNvSpPr/>
            <p:nvPr/>
          </p:nvSpPr>
          <p:spPr>
            <a:xfrm>
              <a:off x="3438360" y="3726000"/>
              <a:ext cx="69120" cy="851400"/>
            </a:xfrm>
            <a:custGeom>
              <a:avLst/>
              <a:gdLst>
                <a:gd name="textAreaLeft" fmla="*/ 0 w 69120"/>
                <a:gd name="textAreaRight" fmla="*/ 69840 w 69120"/>
                <a:gd name="textAreaTop" fmla="*/ 0 h 851400"/>
                <a:gd name="textAreaBottom" fmla="*/ 852120 h 85140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0" name="Google Shape;30;p2"/>
          <p:cNvGrpSpPr/>
          <p:nvPr/>
        </p:nvGrpSpPr>
        <p:grpSpPr>
          <a:xfrm>
            <a:off x="7906320" y="3089880"/>
            <a:ext cx="900360" cy="1487520"/>
            <a:chOff x="7906320" y="3089880"/>
            <a:chExt cx="900360" cy="1487520"/>
          </a:xfrm>
        </p:grpSpPr>
        <p:sp>
          <p:nvSpPr>
            <p:cNvPr id="21" name="Google Shape;31;p2"/>
            <p:cNvSpPr/>
            <p:nvPr/>
          </p:nvSpPr>
          <p:spPr>
            <a:xfrm flipH="1">
              <a:off x="7905960" y="3089880"/>
              <a:ext cx="900360" cy="1059480"/>
            </a:xfrm>
            <a:custGeom>
              <a:avLst/>
              <a:gdLst>
                <a:gd name="textAreaLeft" fmla="*/ 360 w 900360"/>
                <a:gd name="textAreaRight" fmla="*/ 901440 w 900360"/>
                <a:gd name="textAreaTop" fmla="*/ 0 h 1059480"/>
                <a:gd name="textAreaBottom" fmla="*/ 1060200 h 105948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" name="Google Shape;32;p2"/>
            <p:cNvSpPr/>
            <p:nvPr/>
          </p:nvSpPr>
          <p:spPr>
            <a:xfrm flipH="1">
              <a:off x="8222400" y="3726000"/>
              <a:ext cx="69120" cy="851400"/>
            </a:xfrm>
            <a:custGeom>
              <a:avLst/>
              <a:gdLst>
                <a:gd name="textAreaLeft" fmla="*/ -360 w 69120"/>
                <a:gd name="textAreaRight" fmla="*/ 69480 w 69120"/>
                <a:gd name="textAreaTop" fmla="*/ 0 h 851400"/>
                <a:gd name="textAreaBottom" fmla="*/ 852120 h 85140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6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9" name="Google Shape;372;p17"/>
          <p:cNvSpPr/>
          <p:nvPr/>
        </p:nvSpPr>
        <p:spPr>
          <a:xfrm flipH="1">
            <a:off x="-1041840" y="3009600"/>
            <a:ext cx="11225160" cy="3986640"/>
          </a:xfrm>
          <a:custGeom>
            <a:avLst/>
            <a:gdLst>
              <a:gd name="textAreaLeft" fmla="*/ 360 w 11225160"/>
              <a:gd name="textAreaRight" fmla="*/ 1122624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0" name="Google Shape;373;p17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1" name="Google Shape;374;p17"/>
          <p:cNvSpPr/>
          <p:nvPr/>
        </p:nvSpPr>
        <p:spPr>
          <a:xfrm>
            <a:off x="-539280" y="165312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2" name="Google Shape;375;p17"/>
          <p:cNvSpPr/>
          <p:nvPr/>
        </p:nvSpPr>
        <p:spPr>
          <a:xfrm>
            <a:off x="8652960" y="142884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3" name="Google Shape;376;p17"/>
          <p:cNvSpPr/>
          <p:nvPr/>
        </p:nvSpPr>
        <p:spPr>
          <a:xfrm>
            <a:off x="6822000" y="25668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4" name="Google Shape;377;p17"/>
          <p:cNvSpPr/>
          <p:nvPr/>
        </p:nvSpPr>
        <p:spPr>
          <a:xfrm flipH="1">
            <a:off x="1091880" y="55080"/>
            <a:ext cx="841320" cy="201240"/>
          </a:xfrm>
          <a:custGeom>
            <a:avLst/>
            <a:gdLst>
              <a:gd name="textAreaLeft" fmla="*/ 360 w 841320"/>
              <a:gd name="textAreaRight" fmla="*/ 84240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55" name="Google Shape;378;p17"/>
          <p:cNvGrpSpPr/>
          <p:nvPr/>
        </p:nvGrpSpPr>
        <p:grpSpPr>
          <a:xfrm>
            <a:off x="7901280" y="3825000"/>
            <a:ext cx="840960" cy="1081080"/>
            <a:chOff x="7901280" y="3825000"/>
            <a:chExt cx="840960" cy="1081080"/>
          </a:xfrm>
        </p:grpSpPr>
        <p:sp>
          <p:nvSpPr>
            <p:cNvPr id="456" name="Google Shape;379;p17"/>
            <p:cNvSpPr/>
            <p:nvPr/>
          </p:nvSpPr>
          <p:spPr>
            <a:xfrm>
              <a:off x="7901280" y="3825000"/>
              <a:ext cx="840960" cy="75960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759600"/>
                <a:gd name="textAreaBottom" fmla="*/ 760320 h 759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57" name="Google Shape;380;p17"/>
            <p:cNvSpPr/>
            <p:nvPr/>
          </p:nvSpPr>
          <p:spPr>
            <a:xfrm>
              <a:off x="8325000" y="4175640"/>
              <a:ext cx="60120" cy="730440"/>
            </a:xfrm>
            <a:custGeom>
              <a:avLst/>
              <a:gdLst>
                <a:gd name="textAreaLeft" fmla="*/ 0 w 60120"/>
                <a:gd name="textAreaRight" fmla="*/ 60840 w 60120"/>
                <a:gd name="textAreaTop" fmla="*/ 0 h 730440"/>
                <a:gd name="textAreaBottom" fmla="*/ 731160 h 7304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58" name="Google Shape;381;p17"/>
          <p:cNvSpPr/>
          <p:nvPr/>
        </p:nvSpPr>
        <p:spPr>
          <a:xfrm>
            <a:off x="-170964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59" name="Google Shape;382;p17"/>
          <p:cNvGrpSpPr/>
          <p:nvPr/>
        </p:nvGrpSpPr>
        <p:grpSpPr>
          <a:xfrm>
            <a:off x="-1873800" y="3843720"/>
            <a:ext cx="3283560" cy="1167480"/>
            <a:chOff x="-1873800" y="3843720"/>
            <a:chExt cx="3283560" cy="1167480"/>
          </a:xfrm>
        </p:grpSpPr>
        <p:sp>
          <p:nvSpPr>
            <p:cNvPr id="460" name="Google Shape;383;p17"/>
            <p:cNvSpPr/>
            <p:nvPr/>
          </p:nvSpPr>
          <p:spPr>
            <a:xfrm flipH="1">
              <a:off x="-1874160" y="3843720"/>
              <a:ext cx="3283560" cy="937080"/>
            </a:xfrm>
            <a:custGeom>
              <a:avLst/>
              <a:gdLst>
                <a:gd name="textAreaLeft" fmla="*/ -360 w 3283560"/>
                <a:gd name="textAreaRight" fmla="*/ 328392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1" name="Google Shape;384;p17"/>
            <p:cNvSpPr/>
            <p:nvPr/>
          </p:nvSpPr>
          <p:spPr>
            <a:xfrm flipH="1">
              <a:off x="-1841760" y="4408920"/>
              <a:ext cx="3238200" cy="371880"/>
            </a:xfrm>
            <a:custGeom>
              <a:avLst/>
              <a:gdLst>
                <a:gd name="textAreaLeft" fmla="*/ -360 w 3238200"/>
                <a:gd name="textAreaRight" fmla="*/ 323856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2" name="Google Shape;385;p17"/>
            <p:cNvSpPr/>
            <p:nvPr/>
          </p:nvSpPr>
          <p:spPr>
            <a:xfrm flipH="1">
              <a:off x="58716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3" name="Google Shape;386;p17"/>
            <p:cNvSpPr/>
            <p:nvPr/>
          </p:nvSpPr>
          <p:spPr>
            <a:xfrm flipH="1">
              <a:off x="70236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4" name="Google Shape;387;p17"/>
            <p:cNvSpPr/>
            <p:nvPr/>
          </p:nvSpPr>
          <p:spPr>
            <a:xfrm flipH="1">
              <a:off x="80100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5" name="Google Shape;388;p17"/>
            <p:cNvSpPr/>
            <p:nvPr/>
          </p:nvSpPr>
          <p:spPr>
            <a:xfrm flipH="1">
              <a:off x="-145512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6" name="Google Shape;389;p17"/>
            <p:cNvSpPr/>
            <p:nvPr/>
          </p:nvSpPr>
          <p:spPr>
            <a:xfrm flipH="1">
              <a:off x="-133992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7" name="Google Shape;390;p17"/>
            <p:cNvSpPr/>
            <p:nvPr/>
          </p:nvSpPr>
          <p:spPr>
            <a:xfrm flipH="1">
              <a:off x="-124164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8" name="Google Shape;391;p17"/>
            <p:cNvSpPr/>
            <p:nvPr/>
          </p:nvSpPr>
          <p:spPr>
            <a:xfrm flipH="1">
              <a:off x="91404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69" name="Google Shape;392;p17"/>
            <p:cNvSpPr/>
            <p:nvPr/>
          </p:nvSpPr>
          <p:spPr>
            <a:xfrm flipH="1">
              <a:off x="-141588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0" name="Google Shape;393;p17"/>
            <p:cNvSpPr/>
            <p:nvPr/>
          </p:nvSpPr>
          <p:spPr>
            <a:xfrm flipH="1">
              <a:off x="-282240" y="4247280"/>
              <a:ext cx="172440" cy="3996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1" name="Google Shape;394;p17"/>
            <p:cNvSpPr/>
            <p:nvPr/>
          </p:nvSpPr>
          <p:spPr>
            <a:xfrm flipH="1">
              <a:off x="-104976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2" name="Google Shape;395;p17"/>
            <p:cNvSpPr/>
            <p:nvPr/>
          </p:nvSpPr>
          <p:spPr>
            <a:xfrm flipH="1">
              <a:off x="45720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3" name="Google Shape;396;p17"/>
            <p:cNvSpPr/>
            <p:nvPr/>
          </p:nvSpPr>
          <p:spPr>
            <a:xfrm flipH="1">
              <a:off x="-374400" y="4180680"/>
              <a:ext cx="15480" cy="581760"/>
            </a:xfrm>
            <a:custGeom>
              <a:avLst/>
              <a:gdLst>
                <a:gd name="textAreaLeft" fmla="*/ -360 w 15480"/>
                <a:gd name="textAreaRight" fmla="*/ 1584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4" name="Google Shape;397;p17"/>
            <p:cNvSpPr/>
            <p:nvPr/>
          </p:nvSpPr>
          <p:spPr>
            <a:xfrm flipH="1">
              <a:off x="-117972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5" name="Google Shape;398;p17"/>
            <p:cNvSpPr/>
            <p:nvPr/>
          </p:nvSpPr>
          <p:spPr>
            <a:xfrm flipH="1">
              <a:off x="-1167840" y="3888720"/>
              <a:ext cx="1674720" cy="331560"/>
            </a:xfrm>
            <a:custGeom>
              <a:avLst/>
              <a:gdLst>
                <a:gd name="textAreaLeft" fmla="*/ 360 w 1674720"/>
                <a:gd name="textAreaRight" fmla="*/ 167580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6" name="Google Shape;399;p17"/>
            <p:cNvSpPr/>
            <p:nvPr/>
          </p:nvSpPr>
          <p:spPr>
            <a:xfrm flipH="1">
              <a:off x="127512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7" name="Google Shape;400;p17"/>
            <p:cNvSpPr/>
            <p:nvPr/>
          </p:nvSpPr>
          <p:spPr>
            <a:xfrm flipH="1">
              <a:off x="-175428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8" name="Google Shape;401;p17"/>
            <p:cNvSpPr/>
            <p:nvPr/>
          </p:nvSpPr>
          <p:spPr>
            <a:xfrm flipH="1">
              <a:off x="-180828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79" name="Google Shape;402;p17"/>
            <p:cNvSpPr/>
            <p:nvPr/>
          </p:nvSpPr>
          <p:spPr>
            <a:xfrm flipH="1">
              <a:off x="129384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80" name="Google Shape;403;p17"/>
            <p:cNvSpPr/>
            <p:nvPr/>
          </p:nvSpPr>
          <p:spPr>
            <a:xfrm flipH="1">
              <a:off x="106524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81" name="Google Shape;404;p17"/>
          <p:cNvSpPr/>
          <p:nvPr/>
        </p:nvSpPr>
        <p:spPr>
          <a:xfrm>
            <a:off x="8759160" y="6001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Google Shape;405;p17"/>
          <p:cNvSpPr/>
          <p:nvPr/>
        </p:nvSpPr>
        <p:spPr>
          <a:xfrm>
            <a:off x="8506440" y="20772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3" name="Google Shape;406;p17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4" name="Google Shape;407;p17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09;p18"/>
          <p:cNvSpPr/>
          <p:nvPr/>
        </p:nvSpPr>
        <p:spPr>
          <a:xfrm>
            <a:off x="8327160" y="286920"/>
            <a:ext cx="1035000" cy="248760"/>
          </a:xfrm>
          <a:custGeom>
            <a:avLst/>
            <a:gdLst>
              <a:gd name="textAreaLeft" fmla="*/ 0 w 1035000"/>
              <a:gd name="textAreaRight" fmla="*/ 1035720 w 1035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7" name="Google Shape;410;p18"/>
          <p:cNvSpPr/>
          <p:nvPr/>
        </p:nvSpPr>
        <p:spPr>
          <a:xfrm>
            <a:off x="-106128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88" name="Google Shape;411;p18"/>
          <p:cNvGrpSpPr/>
          <p:nvPr/>
        </p:nvGrpSpPr>
        <p:grpSpPr>
          <a:xfrm>
            <a:off x="106920" y="3609360"/>
            <a:ext cx="991080" cy="1274040"/>
            <a:chOff x="106920" y="3609360"/>
            <a:chExt cx="991080" cy="1274040"/>
          </a:xfrm>
        </p:grpSpPr>
        <p:sp>
          <p:nvSpPr>
            <p:cNvPr id="489" name="Google Shape;412;p18"/>
            <p:cNvSpPr/>
            <p:nvPr/>
          </p:nvSpPr>
          <p:spPr>
            <a:xfrm>
              <a:off x="106920" y="3609360"/>
              <a:ext cx="991080" cy="894600"/>
            </a:xfrm>
            <a:custGeom>
              <a:avLst/>
              <a:gdLst>
                <a:gd name="textAreaLeft" fmla="*/ 0 w 991080"/>
                <a:gd name="textAreaRight" fmla="*/ 991800 w 991080"/>
                <a:gd name="textAreaTop" fmla="*/ 0 h 894600"/>
                <a:gd name="textAreaBottom" fmla="*/ 895320 h 894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0" name="Google Shape;413;p18"/>
            <p:cNvSpPr/>
            <p:nvPr/>
          </p:nvSpPr>
          <p:spPr>
            <a:xfrm>
              <a:off x="606240" y="4022640"/>
              <a:ext cx="70920" cy="860760"/>
            </a:xfrm>
            <a:custGeom>
              <a:avLst/>
              <a:gdLst>
                <a:gd name="textAreaLeft" fmla="*/ 0 w 70920"/>
                <a:gd name="textAreaRight" fmla="*/ 71640 w 70920"/>
                <a:gd name="textAreaTop" fmla="*/ 0 h 860760"/>
                <a:gd name="textAreaBottom" fmla="*/ 861480 h 86076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91" name="Google Shape;414;p18"/>
          <p:cNvSpPr/>
          <p:nvPr/>
        </p:nvSpPr>
        <p:spPr>
          <a:xfrm>
            <a:off x="7373520" y="113580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2" name="Google Shape;415;p18"/>
          <p:cNvSpPr/>
          <p:nvPr/>
        </p:nvSpPr>
        <p:spPr>
          <a:xfrm>
            <a:off x="-282600" y="128700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3" name="Google Shape;416;p18"/>
          <p:cNvSpPr/>
          <p:nvPr/>
        </p:nvSpPr>
        <p:spPr>
          <a:xfrm flipH="1">
            <a:off x="-2088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5" name="Google Shape;426;p18"/>
          <p:cNvSpPr/>
          <p:nvPr/>
        </p:nvSpPr>
        <p:spPr>
          <a:xfrm>
            <a:off x="2062440" y="1533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6" name="Google Shape;427;p18"/>
          <p:cNvSpPr/>
          <p:nvPr/>
        </p:nvSpPr>
        <p:spPr>
          <a:xfrm>
            <a:off x="731232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97" name="Google Shape;428;p18"/>
          <p:cNvGrpSpPr/>
          <p:nvPr/>
        </p:nvGrpSpPr>
        <p:grpSpPr>
          <a:xfrm>
            <a:off x="7309440" y="3843720"/>
            <a:ext cx="3283560" cy="1167480"/>
            <a:chOff x="7309440" y="3843720"/>
            <a:chExt cx="3283560" cy="1167480"/>
          </a:xfrm>
        </p:grpSpPr>
        <p:sp>
          <p:nvSpPr>
            <p:cNvPr id="498" name="Google Shape;429;p18"/>
            <p:cNvSpPr/>
            <p:nvPr/>
          </p:nvSpPr>
          <p:spPr>
            <a:xfrm>
              <a:off x="7309440" y="3843720"/>
              <a:ext cx="3283560" cy="937080"/>
            </a:xfrm>
            <a:custGeom>
              <a:avLst/>
              <a:gdLst>
                <a:gd name="textAreaLeft" fmla="*/ 0 w 3283560"/>
                <a:gd name="textAreaRight" fmla="*/ 328428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9" name="Google Shape;430;p18"/>
            <p:cNvSpPr/>
            <p:nvPr/>
          </p:nvSpPr>
          <p:spPr>
            <a:xfrm>
              <a:off x="7322040" y="4408920"/>
              <a:ext cx="3238200" cy="371880"/>
            </a:xfrm>
            <a:custGeom>
              <a:avLst/>
              <a:gdLst>
                <a:gd name="textAreaLeft" fmla="*/ 0 w 3238200"/>
                <a:gd name="textAreaRight" fmla="*/ 323892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0" name="Google Shape;431;p18"/>
            <p:cNvSpPr/>
            <p:nvPr/>
          </p:nvSpPr>
          <p:spPr>
            <a:xfrm>
              <a:off x="7612560" y="4456080"/>
              <a:ext cx="518760" cy="51408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1" name="Google Shape;432;p18"/>
            <p:cNvSpPr/>
            <p:nvPr/>
          </p:nvSpPr>
          <p:spPr>
            <a:xfrm>
              <a:off x="7727400" y="45702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2" name="Google Shape;433;p18"/>
            <p:cNvSpPr/>
            <p:nvPr/>
          </p:nvSpPr>
          <p:spPr>
            <a:xfrm>
              <a:off x="7826040" y="466776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3" name="Google Shape;434;p18"/>
            <p:cNvSpPr/>
            <p:nvPr/>
          </p:nvSpPr>
          <p:spPr>
            <a:xfrm>
              <a:off x="9654840" y="4498200"/>
              <a:ext cx="518760" cy="51300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4" name="Google Shape;435;p18"/>
            <p:cNvSpPr/>
            <p:nvPr/>
          </p:nvSpPr>
          <p:spPr>
            <a:xfrm>
              <a:off x="9770040" y="46116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5" name="Google Shape;436;p18"/>
            <p:cNvSpPr/>
            <p:nvPr/>
          </p:nvSpPr>
          <p:spPr>
            <a:xfrm>
              <a:off x="9868320" y="470880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6" name="Google Shape;437;p18"/>
            <p:cNvSpPr/>
            <p:nvPr/>
          </p:nvSpPr>
          <p:spPr>
            <a:xfrm>
              <a:off x="7345080" y="4232880"/>
              <a:ext cx="459360" cy="217440"/>
            </a:xfrm>
            <a:custGeom>
              <a:avLst/>
              <a:gdLst>
                <a:gd name="textAreaLeft" fmla="*/ 0 w 459360"/>
                <a:gd name="textAreaRight" fmla="*/ 46008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7" name="Google Shape;438;p18"/>
            <p:cNvSpPr/>
            <p:nvPr/>
          </p:nvSpPr>
          <p:spPr>
            <a:xfrm>
              <a:off x="10001160" y="4190400"/>
              <a:ext cx="133200" cy="133200"/>
            </a:xfrm>
            <a:custGeom>
              <a:avLst/>
              <a:gdLst>
                <a:gd name="textAreaLeft" fmla="*/ 0 w 133200"/>
                <a:gd name="textAreaRight" fmla="*/ 13392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8" name="Google Shape;439;p18"/>
            <p:cNvSpPr/>
            <p:nvPr/>
          </p:nvSpPr>
          <p:spPr>
            <a:xfrm>
              <a:off x="8828640" y="4247280"/>
              <a:ext cx="172440" cy="3996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9" name="Google Shape;440;p18"/>
            <p:cNvSpPr/>
            <p:nvPr/>
          </p:nvSpPr>
          <p:spPr>
            <a:xfrm>
              <a:off x="9595800" y="4251240"/>
              <a:ext cx="172440" cy="4068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0" name="Google Shape;441;p18"/>
            <p:cNvSpPr/>
            <p:nvPr/>
          </p:nvSpPr>
          <p:spPr>
            <a:xfrm>
              <a:off x="8207640" y="4211640"/>
              <a:ext cx="53640" cy="55944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1" name="Google Shape;442;p18"/>
            <p:cNvSpPr/>
            <p:nvPr/>
          </p:nvSpPr>
          <p:spPr>
            <a:xfrm>
              <a:off x="9077400" y="4180680"/>
              <a:ext cx="15480" cy="581760"/>
            </a:xfrm>
            <a:custGeom>
              <a:avLst/>
              <a:gdLst>
                <a:gd name="textAreaLeft" fmla="*/ 0 w 15480"/>
                <a:gd name="textAreaRight" fmla="*/ 1620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2" name="Google Shape;443;p18"/>
            <p:cNvSpPr/>
            <p:nvPr/>
          </p:nvSpPr>
          <p:spPr>
            <a:xfrm>
              <a:off x="9567360" y="4087080"/>
              <a:ext cx="330840" cy="665280"/>
            </a:xfrm>
            <a:custGeom>
              <a:avLst/>
              <a:gdLst>
                <a:gd name="textAreaLeft" fmla="*/ 0 w 330840"/>
                <a:gd name="textAreaRight" fmla="*/ 33156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3" name="Google Shape;444;p18"/>
            <p:cNvSpPr/>
            <p:nvPr/>
          </p:nvSpPr>
          <p:spPr>
            <a:xfrm>
              <a:off x="8211600" y="3888720"/>
              <a:ext cx="1674720" cy="331560"/>
            </a:xfrm>
            <a:custGeom>
              <a:avLst/>
              <a:gdLst>
                <a:gd name="textAreaLeft" fmla="*/ 0 w 1674720"/>
                <a:gd name="textAreaRight" fmla="*/ 167544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4" name="Google Shape;445;p18"/>
            <p:cNvSpPr/>
            <p:nvPr/>
          </p:nvSpPr>
          <p:spPr>
            <a:xfrm>
              <a:off x="7316280" y="4534920"/>
              <a:ext cx="127440" cy="1382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5" name="Google Shape;446;p18"/>
            <p:cNvSpPr/>
            <p:nvPr/>
          </p:nvSpPr>
          <p:spPr>
            <a:xfrm>
              <a:off x="10472400" y="4237560"/>
              <a:ext cx="360" cy="360"/>
            </a:xfrm>
            <a:custGeom>
              <a:avLst/>
              <a:gdLst>
                <a:gd name="textAreaLeft" fmla="*/ 0 w 360"/>
                <a:gd name="textAreaRight" fmla="*/ 108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6" name="Google Shape;447;p18"/>
            <p:cNvSpPr/>
            <p:nvPr/>
          </p:nvSpPr>
          <p:spPr>
            <a:xfrm>
              <a:off x="10360080" y="4199040"/>
              <a:ext cx="166680" cy="264960"/>
            </a:xfrm>
            <a:custGeom>
              <a:avLst/>
              <a:gdLst>
                <a:gd name="textAreaLeft" fmla="*/ 0 w 166680"/>
                <a:gd name="textAreaRight" fmla="*/ 16740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7" name="Google Shape;448;p18"/>
            <p:cNvSpPr/>
            <p:nvPr/>
          </p:nvSpPr>
          <p:spPr>
            <a:xfrm>
              <a:off x="7423560" y="4343760"/>
              <a:ext cx="1080" cy="1080"/>
            </a:xfrm>
            <a:custGeom>
              <a:avLst/>
              <a:gdLst>
                <a:gd name="textAreaLeft" fmla="*/ 0 w 1080"/>
                <a:gd name="textAreaRight" fmla="*/ 180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8" name="Google Shape;449;p18"/>
            <p:cNvSpPr/>
            <p:nvPr/>
          </p:nvSpPr>
          <p:spPr>
            <a:xfrm>
              <a:off x="7399800" y="4261320"/>
              <a:ext cx="253080" cy="104760"/>
            </a:xfrm>
            <a:custGeom>
              <a:avLst/>
              <a:gdLst>
                <a:gd name="textAreaLeft" fmla="*/ 0 w 253080"/>
                <a:gd name="textAreaRight" fmla="*/ 25380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19" name="Google Shape;450;p18"/>
          <p:cNvSpPr/>
          <p:nvPr/>
        </p:nvSpPr>
        <p:spPr>
          <a:xfrm>
            <a:off x="624600" y="5364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0" name="Google Shape;451;p18"/>
          <p:cNvSpPr/>
          <p:nvPr/>
        </p:nvSpPr>
        <p:spPr>
          <a:xfrm>
            <a:off x="965880" y="28692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1" name="Google Shape;452;p18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2" name="Google Shape;453;p18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2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499;p20"/>
          <p:cNvSpPr/>
          <p:nvPr/>
        </p:nvSpPr>
        <p:spPr>
          <a:xfrm>
            <a:off x="-33840" y="88884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6" name="Google Shape;501;p20"/>
          <p:cNvSpPr/>
          <p:nvPr/>
        </p:nvSpPr>
        <p:spPr>
          <a:xfrm flipH="1">
            <a:off x="1351800" y="9036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7" name="Google Shape;502;p20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8" name="Google Shape;503;p20"/>
          <p:cNvSpPr/>
          <p:nvPr/>
        </p:nvSpPr>
        <p:spPr>
          <a:xfrm flipH="1">
            <a:off x="-72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9" name="Google Shape;504;p20"/>
          <p:cNvSpPr/>
          <p:nvPr/>
        </p:nvSpPr>
        <p:spPr>
          <a:xfrm>
            <a:off x="8387640" y="31752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0" name="Google Shape;505;p20"/>
          <p:cNvSpPr/>
          <p:nvPr/>
        </p:nvSpPr>
        <p:spPr>
          <a:xfrm>
            <a:off x="6704640" y="1900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1" name="Google Shape;506;p20"/>
          <p:cNvSpPr/>
          <p:nvPr/>
        </p:nvSpPr>
        <p:spPr>
          <a:xfrm>
            <a:off x="8103240" y="173592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32" name="Google Shape;507;p20"/>
          <p:cNvGrpSpPr/>
          <p:nvPr/>
        </p:nvGrpSpPr>
        <p:grpSpPr>
          <a:xfrm>
            <a:off x="7698600" y="3553200"/>
            <a:ext cx="1002600" cy="1289160"/>
            <a:chOff x="7698600" y="3553200"/>
            <a:chExt cx="1002600" cy="1289160"/>
          </a:xfrm>
        </p:grpSpPr>
        <p:sp>
          <p:nvSpPr>
            <p:cNvPr id="533" name="Google Shape;508;p20"/>
            <p:cNvSpPr/>
            <p:nvPr/>
          </p:nvSpPr>
          <p:spPr>
            <a:xfrm flipH="1">
              <a:off x="7698240" y="3553200"/>
              <a:ext cx="1002600" cy="905400"/>
            </a:xfrm>
            <a:custGeom>
              <a:avLst/>
              <a:gdLst>
                <a:gd name="textAreaLeft" fmla="*/ 360 w 1002600"/>
                <a:gd name="textAreaRight" fmla="*/ 1003680 w 1002600"/>
                <a:gd name="textAreaTop" fmla="*/ 0 h 905400"/>
                <a:gd name="textAreaBottom" fmla="*/ 906120 h 905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" name="Google Shape;509;p20"/>
            <p:cNvSpPr/>
            <p:nvPr/>
          </p:nvSpPr>
          <p:spPr>
            <a:xfrm flipH="1">
              <a:off x="8124480" y="3971520"/>
              <a:ext cx="71640" cy="870840"/>
            </a:xfrm>
            <a:custGeom>
              <a:avLst/>
              <a:gdLst>
                <a:gd name="textAreaLeft" fmla="*/ 360 w 71640"/>
                <a:gd name="textAreaRight" fmla="*/ 72720 w 71640"/>
                <a:gd name="textAreaTop" fmla="*/ 0 h 870840"/>
                <a:gd name="textAreaBottom" fmla="*/ 871560 h 870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35" name="Google Shape;510;p20"/>
          <p:cNvSpPr/>
          <p:nvPr/>
        </p:nvSpPr>
        <p:spPr>
          <a:xfrm>
            <a:off x="-193824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36" name="Google Shape;511;p20"/>
          <p:cNvGrpSpPr/>
          <p:nvPr/>
        </p:nvGrpSpPr>
        <p:grpSpPr>
          <a:xfrm>
            <a:off x="-2102400" y="3843720"/>
            <a:ext cx="3283560" cy="1167480"/>
            <a:chOff x="-2102400" y="3843720"/>
            <a:chExt cx="3283560" cy="1167480"/>
          </a:xfrm>
        </p:grpSpPr>
        <p:sp>
          <p:nvSpPr>
            <p:cNvPr id="537" name="Google Shape;512;p20"/>
            <p:cNvSpPr/>
            <p:nvPr/>
          </p:nvSpPr>
          <p:spPr>
            <a:xfrm flipH="1">
              <a:off x="-2102760" y="3843720"/>
              <a:ext cx="3283560" cy="937080"/>
            </a:xfrm>
            <a:custGeom>
              <a:avLst/>
              <a:gdLst>
                <a:gd name="textAreaLeft" fmla="*/ -360 w 3283560"/>
                <a:gd name="textAreaRight" fmla="*/ 328392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513;p20"/>
            <p:cNvSpPr/>
            <p:nvPr/>
          </p:nvSpPr>
          <p:spPr>
            <a:xfrm flipH="1">
              <a:off x="-2070360" y="4408920"/>
              <a:ext cx="3238200" cy="371880"/>
            </a:xfrm>
            <a:custGeom>
              <a:avLst/>
              <a:gdLst>
                <a:gd name="textAreaLeft" fmla="*/ -360 w 3238200"/>
                <a:gd name="textAreaRight" fmla="*/ 323856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Google Shape;514;p20"/>
            <p:cNvSpPr/>
            <p:nvPr/>
          </p:nvSpPr>
          <p:spPr>
            <a:xfrm flipH="1">
              <a:off x="35856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" name="Google Shape;515;p20"/>
            <p:cNvSpPr/>
            <p:nvPr/>
          </p:nvSpPr>
          <p:spPr>
            <a:xfrm flipH="1">
              <a:off x="47376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" name="Google Shape;516;p20"/>
            <p:cNvSpPr/>
            <p:nvPr/>
          </p:nvSpPr>
          <p:spPr>
            <a:xfrm flipH="1">
              <a:off x="57240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" name="Google Shape;517;p20"/>
            <p:cNvSpPr/>
            <p:nvPr/>
          </p:nvSpPr>
          <p:spPr>
            <a:xfrm flipH="1">
              <a:off x="-168372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" name="Google Shape;518;p20"/>
            <p:cNvSpPr/>
            <p:nvPr/>
          </p:nvSpPr>
          <p:spPr>
            <a:xfrm flipH="1">
              <a:off x="-156852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" name="Google Shape;519;p20"/>
            <p:cNvSpPr/>
            <p:nvPr/>
          </p:nvSpPr>
          <p:spPr>
            <a:xfrm flipH="1">
              <a:off x="-147024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" name="Google Shape;520;p20"/>
            <p:cNvSpPr/>
            <p:nvPr/>
          </p:nvSpPr>
          <p:spPr>
            <a:xfrm flipH="1">
              <a:off x="68544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" name="Google Shape;521;p20"/>
            <p:cNvSpPr/>
            <p:nvPr/>
          </p:nvSpPr>
          <p:spPr>
            <a:xfrm flipH="1">
              <a:off x="-164448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7" name="Google Shape;522;p20"/>
            <p:cNvSpPr/>
            <p:nvPr/>
          </p:nvSpPr>
          <p:spPr>
            <a:xfrm flipH="1">
              <a:off x="-510840" y="4247280"/>
              <a:ext cx="172440" cy="3996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" name="Google Shape;523;p20"/>
            <p:cNvSpPr/>
            <p:nvPr/>
          </p:nvSpPr>
          <p:spPr>
            <a:xfrm flipH="1">
              <a:off x="-127836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" name="Google Shape;524;p20"/>
            <p:cNvSpPr/>
            <p:nvPr/>
          </p:nvSpPr>
          <p:spPr>
            <a:xfrm flipH="1">
              <a:off x="22860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" name="Google Shape;525;p20"/>
            <p:cNvSpPr/>
            <p:nvPr/>
          </p:nvSpPr>
          <p:spPr>
            <a:xfrm flipH="1">
              <a:off x="-603000" y="4180680"/>
              <a:ext cx="15480" cy="581760"/>
            </a:xfrm>
            <a:custGeom>
              <a:avLst/>
              <a:gdLst>
                <a:gd name="textAreaLeft" fmla="*/ -360 w 15480"/>
                <a:gd name="textAreaRight" fmla="*/ 1584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" name="Google Shape;526;p20"/>
            <p:cNvSpPr/>
            <p:nvPr/>
          </p:nvSpPr>
          <p:spPr>
            <a:xfrm flipH="1">
              <a:off x="-140832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" name="Google Shape;527;p20"/>
            <p:cNvSpPr/>
            <p:nvPr/>
          </p:nvSpPr>
          <p:spPr>
            <a:xfrm flipH="1">
              <a:off x="-1396440" y="3888720"/>
              <a:ext cx="1674720" cy="331560"/>
            </a:xfrm>
            <a:custGeom>
              <a:avLst/>
              <a:gdLst>
                <a:gd name="textAreaLeft" fmla="*/ 360 w 1674720"/>
                <a:gd name="textAreaRight" fmla="*/ 167580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" name="Google Shape;528;p20"/>
            <p:cNvSpPr/>
            <p:nvPr/>
          </p:nvSpPr>
          <p:spPr>
            <a:xfrm flipH="1">
              <a:off x="104652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" name="Google Shape;529;p20"/>
            <p:cNvSpPr/>
            <p:nvPr/>
          </p:nvSpPr>
          <p:spPr>
            <a:xfrm flipH="1">
              <a:off x="-198288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Google Shape;530;p20"/>
            <p:cNvSpPr/>
            <p:nvPr/>
          </p:nvSpPr>
          <p:spPr>
            <a:xfrm flipH="1">
              <a:off x="-203688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531;p20"/>
            <p:cNvSpPr/>
            <p:nvPr/>
          </p:nvSpPr>
          <p:spPr>
            <a:xfrm flipH="1">
              <a:off x="106524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" name="Google Shape;532;p20"/>
            <p:cNvSpPr/>
            <p:nvPr/>
          </p:nvSpPr>
          <p:spPr>
            <a:xfrm flipH="1">
              <a:off x="83664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58" name="Google Shape;533;p20"/>
          <p:cNvSpPr/>
          <p:nvPr/>
        </p:nvSpPr>
        <p:spPr>
          <a:xfrm>
            <a:off x="881640" y="35784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9" name="Google Shape;534;p20"/>
          <p:cNvSpPr/>
          <p:nvPr/>
        </p:nvSpPr>
        <p:spPr>
          <a:xfrm>
            <a:off x="573480" y="21816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0" name="Google Shape;535;p20"/>
          <p:cNvSpPr/>
          <p:nvPr/>
        </p:nvSpPr>
        <p:spPr>
          <a:xfrm flipH="1" rot="10800000">
            <a:off x="8702280" y="123156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1" name="Google Shape;536;p20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615;p23"/>
          <p:cNvSpPr/>
          <p:nvPr/>
        </p:nvSpPr>
        <p:spPr>
          <a:xfrm>
            <a:off x="7952400" y="2089440"/>
            <a:ext cx="1381680" cy="330840"/>
          </a:xfrm>
          <a:custGeom>
            <a:avLst/>
            <a:gdLst>
              <a:gd name="textAreaLeft" fmla="*/ 0 w 1381680"/>
              <a:gd name="textAreaRight" fmla="*/ 1382400 w 1381680"/>
              <a:gd name="textAreaTop" fmla="*/ 0 h 330840"/>
              <a:gd name="textAreaBottom" fmla="*/ 331560 h 3308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616;p23"/>
          <p:cNvSpPr/>
          <p:nvPr/>
        </p:nvSpPr>
        <p:spPr>
          <a:xfrm>
            <a:off x="-444960" y="1242360"/>
            <a:ext cx="1039680" cy="248760"/>
          </a:xfrm>
          <a:custGeom>
            <a:avLst/>
            <a:gdLst>
              <a:gd name="textAreaLeft" fmla="*/ 0 w 1039680"/>
              <a:gd name="textAreaRight" fmla="*/ 1040400 w 103968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617;p23"/>
          <p:cNvSpPr/>
          <p:nvPr/>
        </p:nvSpPr>
        <p:spPr>
          <a:xfrm>
            <a:off x="-1041120" y="28458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618;p23"/>
          <p:cNvSpPr/>
          <p:nvPr/>
        </p:nvSpPr>
        <p:spPr>
          <a:xfrm>
            <a:off x="0" y="4380480"/>
            <a:ext cx="9143280" cy="76212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762120"/>
              <a:gd name="textAreaBottom" fmla="*/ 762840 h 76212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870120" y="706680"/>
            <a:ext cx="4447440" cy="105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6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Google Shape;621;p23"/>
          <p:cNvSpPr/>
          <p:nvPr/>
        </p:nvSpPr>
        <p:spPr>
          <a:xfrm>
            <a:off x="1891080" y="373680"/>
            <a:ext cx="1039680" cy="248760"/>
          </a:xfrm>
          <a:custGeom>
            <a:avLst/>
            <a:gdLst>
              <a:gd name="textAreaLeft" fmla="*/ 0 w 1039680"/>
              <a:gd name="textAreaRight" fmla="*/ 1040400 w 103968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3" name="Google Shape;622;p23"/>
          <p:cNvSpPr/>
          <p:nvPr/>
        </p:nvSpPr>
        <p:spPr>
          <a:xfrm>
            <a:off x="7339680" y="28980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Google Shape;623;p23"/>
          <p:cNvSpPr/>
          <p:nvPr/>
        </p:nvSpPr>
        <p:spPr>
          <a:xfrm>
            <a:off x="8580240" y="-34920"/>
            <a:ext cx="615240" cy="5216760"/>
          </a:xfrm>
          <a:custGeom>
            <a:avLst/>
            <a:gdLst>
              <a:gd name="textAreaLeft" fmla="*/ 0 w 615240"/>
              <a:gd name="textAreaRight" fmla="*/ 615960 w 615240"/>
              <a:gd name="textAreaTop" fmla="*/ 0 h 5216760"/>
              <a:gd name="textAreaBottom" fmla="*/ 5217480 h 521676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624;p23"/>
          <p:cNvSpPr/>
          <p:nvPr/>
        </p:nvSpPr>
        <p:spPr>
          <a:xfrm rot="10800000">
            <a:off x="-50760" y="-84960"/>
            <a:ext cx="615240" cy="5267520"/>
          </a:xfrm>
          <a:custGeom>
            <a:avLst/>
            <a:gdLst>
              <a:gd name="textAreaLeft" fmla="*/ 0 w 615240"/>
              <a:gd name="textAreaRight" fmla="*/ 615960 w 615240"/>
              <a:gd name="textAreaTop" fmla="*/ 0 h 5267520"/>
              <a:gd name="textAreaBottom" fmla="*/ 5268240 h 526752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6" name="Google Shape;625;p23"/>
          <p:cNvGrpSpPr/>
          <p:nvPr/>
        </p:nvGrpSpPr>
        <p:grpSpPr>
          <a:xfrm>
            <a:off x="7645680" y="3358080"/>
            <a:ext cx="1112400" cy="1430280"/>
            <a:chOff x="7645680" y="3358080"/>
            <a:chExt cx="1112400" cy="1430280"/>
          </a:xfrm>
        </p:grpSpPr>
        <p:sp>
          <p:nvSpPr>
            <p:cNvPr id="127" name="Google Shape;626;p23"/>
            <p:cNvSpPr/>
            <p:nvPr/>
          </p:nvSpPr>
          <p:spPr>
            <a:xfrm flipH="1">
              <a:off x="7645680" y="3358080"/>
              <a:ext cx="1112400" cy="1004760"/>
            </a:xfrm>
            <a:custGeom>
              <a:avLst/>
              <a:gdLst>
                <a:gd name="textAreaLeft" fmla="*/ -360 w 1112400"/>
                <a:gd name="textAreaRight" fmla="*/ 1112760 w 1112400"/>
                <a:gd name="textAreaTop" fmla="*/ 0 h 1004760"/>
                <a:gd name="textAreaBottom" fmla="*/ 1005480 h 100476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8" name="Google Shape;627;p23"/>
            <p:cNvSpPr/>
            <p:nvPr/>
          </p:nvSpPr>
          <p:spPr>
            <a:xfrm flipH="1">
              <a:off x="8118360" y="3822120"/>
              <a:ext cx="79560" cy="966240"/>
            </a:xfrm>
            <a:custGeom>
              <a:avLst/>
              <a:gdLst>
                <a:gd name="textAreaLeft" fmla="*/ 360 w 79560"/>
                <a:gd name="textAreaRight" fmla="*/ 80640 w 79560"/>
                <a:gd name="textAreaTop" fmla="*/ 0 h 966240"/>
                <a:gd name="textAreaBottom" fmla="*/ 966960 h 9662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9" name="Google Shape;628;p23"/>
          <p:cNvSpPr/>
          <p:nvPr/>
        </p:nvSpPr>
        <p:spPr>
          <a:xfrm>
            <a:off x="6264000" y="2448720"/>
            <a:ext cx="669960" cy="159120"/>
          </a:xfrm>
          <a:custGeom>
            <a:avLst/>
            <a:gdLst>
              <a:gd name="textAreaLeft" fmla="*/ 0 w 669960"/>
              <a:gd name="textAreaRight" fmla="*/ 670680 w 669960"/>
              <a:gd name="textAreaTop" fmla="*/ 0 h 159120"/>
              <a:gd name="textAreaBottom" fmla="*/ 159840 h 1591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9920" bIns="799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629;p23"/>
          <p:cNvSpPr/>
          <p:nvPr/>
        </p:nvSpPr>
        <p:spPr>
          <a:xfrm>
            <a:off x="870120" y="2891880"/>
            <a:ext cx="3643920" cy="79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12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CREDITS: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This presentation template was created by </a:t>
            </a:r>
            <a:r>
              <a:rPr b="1" lang="en" sz="1200" strike="noStrike" u="sng">
                <a:solidFill>
                  <a:schemeClr val="hlink"/>
                </a:solidFill>
                <a:effectLst/>
                <a:uFillTx/>
                <a:latin typeface="Open Sans"/>
                <a:ea typeface="Open Sans"/>
                <a:hlinkClick r:id="rId2"/>
              </a:rPr>
              <a:t>Slidesgo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includes icons by </a:t>
            </a:r>
            <a:r>
              <a:rPr b="1" lang="en" sz="1200" strike="noStrike" u="sng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3"/>
              </a:rPr>
              <a:t>Flaticon</a:t>
            </a:r>
            <a:r>
              <a:rPr b="0" lang="en" sz="12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, and infographics &amp; images by </a:t>
            </a:r>
            <a:r>
              <a:rPr b="1" lang="en" sz="1200" strike="noStrike" u="sng">
                <a:solidFill>
                  <a:schemeClr val="dk1"/>
                </a:solidFill>
                <a:effectLst/>
                <a:uFillTx/>
                <a:latin typeface="Open Sans"/>
                <a:ea typeface="Open Sans"/>
                <a:hlinkClick r:id="rId4"/>
              </a:rPr>
              <a:t>Freepik</a:t>
            </a:r>
            <a:r>
              <a:rPr b="0" lang="en" sz="1200" strike="noStrike" u="sng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 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630;p23"/>
          <p:cNvSpPr/>
          <p:nvPr/>
        </p:nvSpPr>
        <p:spPr>
          <a:xfrm>
            <a:off x="572040" y="3135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631;p23"/>
          <p:cNvSpPr/>
          <p:nvPr/>
        </p:nvSpPr>
        <p:spPr>
          <a:xfrm>
            <a:off x="8253360" y="15901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633;p24"/>
          <p:cNvSpPr/>
          <p:nvPr/>
        </p:nvSpPr>
        <p:spPr>
          <a:xfrm flipH="1">
            <a:off x="-156240" y="23328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634;p24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635;p24"/>
          <p:cNvSpPr/>
          <p:nvPr/>
        </p:nvSpPr>
        <p:spPr>
          <a:xfrm flipH="1">
            <a:off x="-72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Google Shape;636;p24"/>
          <p:cNvSpPr/>
          <p:nvPr/>
        </p:nvSpPr>
        <p:spPr>
          <a:xfrm>
            <a:off x="8340480" y="145548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637;p24"/>
          <p:cNvSpPr/>
          <p:nvPr/>
        </p:nvSpPr>
        <p:spPr>
          <a:xfrm>
            <a:off x="7202880" y="1900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638;p24"/>
          <p:cNvSpPr/>
          <p:nvPr/>
        </p:nvSpPr>
        <p:spPr>
          <a:xfrm flipH="1">
            <a:off x="557280" y="990720"/>
            <a:ext cx="654480" cy="155520"/>
          </a:xfrm>
          <a:custGeom>
            <a:avLst/>
            <a:gdLst>
              <a:gd name="textAreaLeft" fmla="*/ -360 w 654480"/>
              <a:gd name="textAreaRight" fmla="*/ 65484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639;p24"/>
          <p:cNvSpPr/>
          <p:nvPr/>
        </p:nvSpPr>
        <p:spPr>
          <a:xfrm flipH="1">
            <a:off x="2166480" y="190080"/>
            <a:ext cx="654480" cy="155520"/>
          </a:xfrm>
          <a:custGeom>
            <a:avLst/>
            <a:gdLst>
              <a:gd name="textAreaLeft" fmla="*/ -360 w 654480"/>
              <a:gd name="textAreaRight" fmla="*/ 65484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41" name="Google Shape;640;p24"/>
          <p:cNvGrpSpPr/>
          <p:nvPr/>
        </p:nvGrpSpPr>
        <p:grpSpPr>
          <a:xfrm>
            <a:off x="7562520" y="3438000"/>
            <a:ext cx="1055520" cy="1357200"/>
            <a:chOff x="7562520" y="3438000"/>
            <a:chExt cx="1055520" cy="1357200"/>
          </a:xfrm>
        </p:grpSpPr>
        <p:sp>
          <p:nvSpPr>
            <p:cNvPr id="142" name="Google Shape;641;p24"/>
            <p:cNvSpPr/>
            <p:nvPr/>
          </p:nvSpPr>
          <p:spPr>
            <a:xfrm>
              <a:off x="7562520" y="3438000"/>
              <a:ext cx="1055520" cy="953280"/>
            </a:xfrm>
            <a:custGeom>
              <a:avLst/>
              <a:gdLst>
                <a:gd name="textAreaLeft" fmla="*/ 0 w 1055520"/>
                <a:gd name="textAreaRight" fmla="*/ 1056240 w 1055520"/>
                <a:gd name="textAreaTop" fmla="*/ 0 h 953280"/>
                <a:gd name="textAreaBottom" fmla="*/ 954000 h 95328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3" name="Google Shape;642;p24"/>
            <p:cNvSpPr/>
            <p:nvPr/>
          </p:nvSpPr>
          <p:spPr>
            <a:xfrm>
              <a:off x="8094240" y="3878280"/>
              <a:ext cx="75240" cy="916920"/>
            </a:xfrm>
            <a:custGeom>
              <a:avLst/>
              <a:gdLst>
                <a:gd name="textAreaLeft" fmla="*/ 0 w 75240"/>
                <a:gd name="textAreaRight" fmla="*/ 75960 w 75240"/>
                <a:gd name="textAreaTop" fmla="*/ 0 h 916920"/>
                <a:gd name="textAreaBottom" fmla="*/ 917640 h 91692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4" name="Google Shape;643;p24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644;p24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9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646;p25"/>
          <p:cNvSpPr/>
          <p:nvPr/>
        </p:nvSpPr>
        <p:spPr>
          <a:xfrm>
            <a:off x="8242560" y="35280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Google Shape;647;p25"/>
          <p:cNvSpPr/>
          <p:nvPr/>
        </p:nvSpPr>
        <p:spPr>
          <a:xfrm flipH="1">
            <a:off x="-630360" y="1422000"/>
            <a:ext cx="1119960" cy="266760"/>
          </a:xfrm>
          <a:custGeom>
            <a:avLst/>
            <a:gdLst>
              <a:gd name="textAreaLeft" fmla="*/ -360 w 1119960"/>
              <a:gd name="textAreaRight" fmla="*/ 112032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Google Shape;648;p25"/>
          <p:cNvSpPr/>
          <p:nvPr/>
        </p:nvSpPr>
        <p:spPr>
          <a:xfrm flipH="1">
            <a:off x="-1041840" y="3009600"/>
            <a:ext cx="11225160" cy="3986640"/>
          </a:xfrm>
          <a:custGeom>
            <a:avLst/>
            <a:gdLst>
              <a:gd name="textAreaLeft" fmla="*/ 360 w 11225160"/>
              <a:gd name="textAreaRight" fmla="*/ 1122624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649;p25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650;p25"/>
          <p:cNvSpPr/>
          <p:nvPr/>
        </p:nvSpPr>
        <p:spPr>
          <a:xfrm flipH="1">
            <a:off x="8214480" y="1337400"/>
            <a:ext cx="1258560" cy="299520"/>
          </a:xfrm>
          <a:custGeom>
            <a:avLst/>
            <a:gdLst>
              <a:gd name="textAreaLeft" fmla="*/ -360 w 1258560"/>
              <a:gd name="textAreaRight" fmla="*/ 125892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651;p25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652;p25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653;p25"/>
          <p:cNvSpPr/>
          <p:nvPr/>
        </p:nvSpPr>
        <p:spPr>
          <a:xfrm>
            <a:off x="385560" y="19656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654;p25"/>
          <p:cNvSpPr/>
          <p:nvPr/>
        </p:nvSpPr>
        <p:spPr>
          <a:xfrm>
            <a:off x="6940800" y="9856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55" name="Google Shape;655;p25"/>
          <p:cNvGrpSpPr/>
          <p:nvPr/>
        </p:nvGrpSpPr>
        <p:grpSpPr>
          <a:xfrm>
            <a:off x="570240" y="3587040"/>
            <a:ext cx="1002600" cy="1288800"/>
            <a:chOff x="570240" y="3587040"/>
            <a:chExt cx="1002600" cy="1288800"/>
          </a:xfrm>
        </p:grpSpPr>
        <p:sp>
          <p:nvSpPr>
            <p:cNvPr id="156" name="Google Shape;656;p25"/>
            <p:cNvSpPr/>
            <p:nvPr/>
          </p:nvSpPr>
          <p:spPr>
            <a:xfrm flipH="1">
              <a:off x="569880" y="3587040"/>
              <a:ext cx="1002600" cy="905400"/>
            </a:xfrm>
            <a:custGeom>
              <a:avLst/>
              <a:gdLst>
                <a:gd name="textAreaLeft" fmla="*/ 360 w 1002600"/>
                <a:gd name="textAreaRight" fmla="*/ 1003680 w 1002600"/>
                <a:gd name="textAreaTop" fmla="*/ 0 h 905400"/>
                <a:gd name="textAreaBottom" fmla="*/ 906120 h 905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7" name="Google Shape;657;p25"/>
            <p:cNvSpPr/>
            <p:nvPr/>
          </p:nvSpPr>
          <p:spPr>
            <a:xfrm flipH="1">
              <a:off x="996120" y="4005000"/>
              <a:ext cx="71640" cy="870840"/>
            </a:xfrm>
            <a:custGeom>
              <a:avLst/>
              <a:gdLst>
                <a:gd name="textAreaLeft" fmla="*/ 360 w 71640"/>
                <a:gd name="textAreaRight" fmla="*/ 72720 w 71640"/>
                <a:gd name="textAreaTop" fmla="*/ 0 h 870840"/>
                <a:gd name="textAreaBottom" fmla="*/ 871560 h 870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131;p6"/>
          <p:cNvSpPr/>
          <p:nvPr/>
        </p:nvSpPr>
        <p:spPr>
          <a:xfrm flipH="1">
            <a:off x="-439200" y="29088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6" name="Google Shape;133;p6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7" name="Google Shape;134;p6"/>
          <p:cNvSpPr/>
          <p:nvPr/>
        </p:nvSpPr>
        <p:spPr>
          <a:xfrm flipH="1">
            <a:off x="-72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8" name="Google Shape;135;p6"/>
          <p:cNvSpPr/>
          <p:nvPr/>
        </p:nvSpPr>
        <p:spPr>
          <a:xfrm>
            <a:off x="8549280" y="146880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9" name="Google Shape;136;p6"/>
          <p:cNvSpPr/>
          <p:nvPr/>
        </p:nvSpPr>
        <p:spPr>
          <a:xfrm flipH="1">
            <a:off x="649440" y="1199880"/>
            <a:ext cx="654480" cy="155520"/>
          </a:xfrm>
          <a:custGeom>
            <a:avLst/>
            <a:gdLst>
              <a:gd name="textAreaLeft" fmla="*/ -360 w 654480"/>
              <a:gd name="textAreaRight" fmla="*/ 65484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0" name="Google Shape;137;p6"/>
          <p:cNvSpPr/>
          <p:nvPr/>
        </p:nvSpPr>
        <p:spPr>
          <a:xfrm flipH="1">
            <a:off x="1392120" y="7884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1" name="Google Shape;138;p6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2" name="Google Shape;139;p6"/>
          <p:cNvSpPr/>
          <p:nvPr/>
        </p:nvSpPr>
        <p:spPr>
          <a:xfrm flipH="1">
            <a:off x="-72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3" name="Google Shape;140;p6"/>
          <p:cNvSpPr/>
          <p:nvPr/>
        </p:nvSpPr>
        <p:spPr>
          <a:xfrm>
            <a:off x="6704640" y="1900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Google Shape;141;p6"/>
          <p:cNvSpPr/>
          <p:nvPr/>
        </p:nvSpPr>
        <p:spPr>
          <a:xfrm>
            <a:off x="8933040" y="7200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45" name="Google Shape;142;p6"/>
          <p:cNvGrpSpPr/>
          <p:nvPr/>
        </p:nvGrpSpPr>
        <p:grpSpPr>
          <a:xfrm>
            <a:off x="149760" y="3614040"/>
            <a:ext cx="1002600" cy="1288800"/>
            <a:chOff x="149760" y="3614040"/>
            <a:chExt cx="1002600" cy="1288800"/>
          </a:xfrm>
        </p:grpSpPr>
        <p:sp>
          <p:nvSpPr>
            <p:cNvPr id="246" name="Google Shape;143;p6"/>
            <p:cNvSpPr/>
            <p:nvPr/>
          </p:nvSpPr>
          <p:spPr>
            <a:xfrm flipH="1">
              <a:off x="149400" y="3614040"/>
              <a:ext cx="1002600" cy="905400"/>
            </a:xfrm>
            <a:custGeom>
              <a:avLst/>
              <a:gdLst>
                <a:gd name="textAreaLeft" fmla="*/ 360 w 1002600"/>
                <a:gd name="textAreaRight" fmla="*/ 1003680 w 1002600"/>
                <a:gd name="textAreaTop" fmla="*/ 0 h 905400"/>
                <a:gd name="textAreaBottom" fmla="*/ 906120 h 905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" name="Google Shape;144;p6"/>
            <p:cNvSpPr/>
            <p:nvPr/>
          </p:nvSpPr>
          <p:spPr>
            <a:xfrm flipH="1">
              <a:off x="575280" y="4032000"/>
              <a:ext cx="71640" cy="870840"/>
            </a:xfrm>
            <a:custGeom>
              <a:avLst/>
              <a:gdLst>
                <a:gd name="textAreaLeft" fmla="*/ 360 w 71640"/>
                <a:gd name="textAreaRight" fmla="*/ 72720 w 71640"/>
                <a:gd name="textAreaTop" fmla="*/ 0 h 870840"/>
                <a:gd name="textAreaBottom" fmla="*/ 871560 h 870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8" name="Google Shape;145;p6"/>
          <p:cNvSpPr/>
          <p:nvPr/>
        </p:nvSpPr>
        <p:spPr>
          <a:xfrm>
            <a:off x="8632800" y="10177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9" name="Google Shape;146;p6"/>
          <p:cNvSpPr/>
          <p:nvPr/>
        </p:nvSpPr>
        <p:spPr>
          <a:xfrm>
            <a:off x="8324640" y="87840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0" name="Google Shape;147;p6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1" name="Google Shape;148;p6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52" name="Google Shape;149;p6"/>
          <p:cNvGrpSpPr/>
          <p:nvPr/>
        </p:nvGrpSpPr>
        <p:grpSpPr>
          <a:xfrm>
            <a:off x="7879680" y="722160"/>
            <a:ext cx="287280" cy="867240"/>
            <a:chOff x="7879680" y="722160"/>
            <a:chExt cx="287280" cy="867240"/>
          </a:xfrm>
        </p:grpSpPr>
        <p:sp>
          <p:nvSpPr>
            <p:cNvPr id="253" name="Google Shape;150;p6"/>
            <p:cNvSpPr/>
            <p:nvPr/>
          </p:nvSpPr>
          <p:spPr>
            <a:xfrm rot="21240600">
              <a:off x="8029440" y="1161360"/>
              <a:ext cx="46440" cy="426600"/>
            </a:xfrm>
            <a:custGeom>
              <a:avLst/>
              <a:gdLst>
                <a:gd name="textAreaLeft" fmla="*/ 0 w 46440"/>
                <a:gd name="textAreaRight" fmla="*/ 47160 w 46440"/>
                <a:gd name="textAreaTop" fmla="*/ 0 h 426600"/>
                <a:gd name="textAreaBottom" fmla="*/ 427320 h 42660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4" name="Google Shape;151;p6"/>
            <p:cNvSpPr/>
            <p:nvPr/>
          </p:nvSpPr>
          <p:spPr>
            <a:xfrm rot="21240600">
              <a:off x="8043840" y="1162440"/>
              <a:ext cx="2160" cy="421560"/>
            </a:xfrm>
            <a:custGeom>
              <a:avLst/>
              <a:gdLst>
                <a:gd name="textAreaLeft" fmla="*/ 0 w 2160"/>
                <a:gd name="textAreaRight" fmla="*/ 2880 w 2160"/>
                <a:gd name="textAreaTop" fmla="*/ 0 h 421560"/>
                <a:gd name="textAreaBottom" fmla="*/ 422280 h 42156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5" name="Google Shape;152;p6"/>
            <p:cNvSpPr/>
            <p:nvPr/>
          </p:nvSpPr>
          <p:spPr>
            <a:xfrm rot="21240600">
              <a:off x="7900200" y="894960"/>
              <a:ext cx="245880" cy="408960"/>
            </a:xfrm>
            <a:custGeom>
              <a:avLst/>
              <a:gdLst>
                <a:gd name="textAreaLeft" fmla="*/ 0 w 245880"/>
                <a:gd name="textAreaRight" fmla="*/ 246600 w 245880"/>
                <a:gd name="textAreaTop" fmla="*/ 0 h 408960"/>
                <a:gd name="textAreaBottom" fmla="*/ 409680 h 40896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6" name="Google Shape;153;p6"/>
            <p:cNvSpPr/>
            <p:nvPr/>
          </p:nvSpPr>
          <p:spPr>
            <a:xfrm rot="21240600">
              <a:off x="7922520" y="940680"/>
              <a:ext cx="203760" cy="334080"/>
            </a:xfrm>
            <a:custGeom>
              <a:avLst/>
              <a:gdLst>
                <a:gd name="textAreaLeft" fmla="*/ 0 w 203760"/>
                <a:gd name="textAreaRight" fmla="*/ 204480 w 203760"/>
                <a:gd name="textAreaTop" fmla="*/ 0 h 334080"/>
                <a:gd name="textAreaBottom" fmla="*/ 334800 h 33408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7" name="Google Shape;154;p6"/>
            <p:cNvSpPr/>
            <p:nvPr/>
          </p:nvSpPr>
          <p:spPr>
            <a:xfrm rot="21240600">
              <a:off x="7972920" y="982440"/>
              <a:ext cx="102960" cy="234720"/>
            </a:xfrm>
            <a:custGeom>
              <a:avLst/>
              <a:gdLst>
                <a:gd name="textAreaLeft" fmla="*/ 0 w 102960"/>
                <a:gd name="textAreaRight" fmla="*/ 103680 w 102960"/>
                <a:gd name="textAreaTop" fmla="*/ 0 h 234720"/>
                <a:gd name="textAreaBottom" fmla="*/ 235440 h 23472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155;p6"/>
            <p:cNvSpPr/>
            <p:nvPr/>
          </p:nvSpPr>
          <p:spPr>
            <a:xfrm rot="21240600">
              <a:off x="7967880" y="1055160"/>
              <a:ext cx="102960" cy="2160"/>
            </a:xfrm>
            <a:custGeom>
              <a:avLst/>
              <a:gdLst>
                <a:gd name="textAreaLeft" fmla="*/ 0 w 102960"/>
                <a:gd name="textAreaRight" fmla="*/ 103680 w 102960"/>
                <a:gd name="textAreaTop" fmla="*/ 0 h 2160"/>
                <a:gd name="textAreaBottom" fmla="*/ 2880 h 216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" bIns="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9" name="Google Shape;156;p6"/>
            <p:cNvSpPr/>
            <p:nvPr/>
          </p:nvSpPr>
          <p:spPr>
            <a:xfrm rot="21240600">
              <a:off x="7976160" y="1132920"/>
              <a:ext cx="102960" cy="4320"/>
            </a:xfrm>
            <a:custGeom>
              <a:avLst/>
              <a:gdLst>
                <a:gd name="textAreaLeft" fmla="*/ 0 w 102960"/>
                <a:gd name="textAreaRight" fmla="*/ 103680 w 102960"/>
                <a:gd name="textAreaTop" fmla="*/ 0 h 4320"/>
                <a:gd name="textAreaBottom" fmla="*/ 5040 h 432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0" name="Google Shape;157;p6"/>
            <p:cNvSpPr/>
            <p:nvPr/>
          </p:nvSpPr>
          <p:spPr>
            <a:xfrm rot="21240600">
              <a:off x="7909560" y="731520"/>
              <a:ext cx="194040" cy="191880"/>
            </a:xfrm>
            <a:custGeom>
              <a:avLst/>
              <a:gdLst>
                <a:gd name="textAreaLeft" fmla="*/ 0 w 194040"/>
                <a:gd name="textAreaRight" fmla="*/ 194760 w 194040"/>
                <a:gd name="textAreaTop" fmla="*/ 0 h 191880"/>
                <a:gd name="textAreaBottom" fmla="*/ 192600 h 19188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1" name="Google Shape;158;p6"/>
          <p:cNvGrpSpPr/>
          <p:nvPr/>
        </p:nvGrpSpPr>
        <p:grpSpPr>
          <a:xfrm>
            <a:off x="7947720" y="121320"/>
            <a:ext cx="2831760" cy="1422360"/>
            <a:chOff x="7947720" y="121320"/>
            <a:chExt cx="2831760" cy="1422360"/>
          </a:xfrm>
        </p:grpSpPr>
        <p:sp>
          <p:nvSpPr>
            <p:cNvPr id="262" name="Google Shape;159;p6"/>
            <p:cNvSpPr/>
            <p:nvPr/>
          </p:nvSpPr>
          <p:spPr>
            <a:xfrm flipH="1">
              <a:off x="7947360" y="121320"/>
              <a:ext cx="1176840" cy="684000"/>
            </a:xfrm>
            <a:custGeom>
              <a:avLst/>
              <a:gdLst>
                <a:gd name="textAreaLeft" fmla="*/ 360 w 1176840"/>
                <a:gd name="textAreaRight" fmla="*/ 1177920 w 1176840"/>
                <a:gd name="textAreaTop" fmla="*/ 0 h 684000"/>
                <a:gd name="textAreaBottom" fmla="*/ 684720 h 68400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3" name="Google Shape;160;p6"/>
            <p:cNvSpPr/>
            <p:nvPr/>
          </p:nvSpPr>
          <p:spPr>
            <a:xfrm flipH="1">
              <a:off x="7981560" y="313560"/>
              <a:ext cx="1193400" cy="508320"/>
            </a:xfrm>
            <a:custGeom>
              <a:avLst/>
              <a:gdLst>
                <a:gd name="textAreaLeft" fmla="*/ 360 w 1193400"/>
                <a:gd name="textAreaRight" fmla="*/ 1194480 w 1193400"/>
                <a:gd name="textAreaTop" fmla="*/ 0 h 508320"/>
                <a:gd name="textAreaBottom" fmla="*/ 509040 h 50832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4" name="Google Shape;161;p6"/>
            <p:cNvSpPr/>
            <p:nvPr/>
          </p:nvSpPr>
          <p:spPr>
            <a:xfrm flipH="1">
              <a:off x="8016480" y="339480"/>
              <a:ext cx="376200" cy="374760"/>
            </a:xfrm>
            <a:custGeom>
              <a:avLst/>
              <a:gdLst>
                <a:gd name="textAreaLeft" fmla="*/ 360 w 376200"/>
                <a:gd name="textAreaRight" fmla="*/ 377280 w 376200"/>
                <a:gd name="textAreaTop" fmla="*/ 0 h 374760"/>
                <a:gd name="textAreaBottom" fmla="*/ 375480 h 37476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5" name="Google Shape;162;p6"/>
            <p:cNvSpPr/>
            <p:nvPr/>
          </p:nvSpPr>
          <p:spPr>
            <a:xfrm flipH="1">
              <a:off x="7986600" y="239040"/>
              <a:ext cx="410760" cy="505080"/>
            </a:xfrm>
            <a:custGeom>
              <a:avLst/>
              <a:gdLst>
                <a:gd name="textAreaLeft" fmla="*/ 360 w 410760"/>
                <a:gd name="textAreaRight" fmla="*/ 411840 w 410760"/>
                <a:gd name="textAreaTop" fmla="*/ 0 h 505080"/>
                <a:gd name="textAreaBottom" fmla="*/ 505800 h 50508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6" name="Google Shape;163;p6"/>
            <p:cNvSpPr/>
            <p:nvPr/>
          </p:nvSpPr>
          <p:spPr>
            <a:xfrm flipH="1">
              <a:off x="8943480" y="420120"/>
              <a:ext cx="1835640" cy="1123560"/>
            </a:xfrm>
            <a:custGeom>
              <a:avLst/>
              <a:gdLst>
                <a:gd name="textAreaLeft" fmla="*/ 360 w 1835640"/>
                <a:gd name="textAreaRight" fmla="*/ 1836720 w 1835640"/>
                <a:gd name="textAreaTop" fmla="*/ 0 h 1123560"/>
                <a:gd name="textAreaBottom" fmla="*/ 1124280 h 112356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165;p7"/>
          <p:cNvSpPr/>
          <p:nvPr/>
        </p:nvSpPr>
        <p:spPr>
          <a:xfrm>
            <a:off x="8101080" y="5220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9" name="Google Shape;166;p7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0" name="Google Shape;167;p7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1" name="Google Shape;168;p7"/>
          <p:cNvSpPr/>
          <p:nvPr/>
        </p:nvSpPr>
        <p:spPr>
          <a:xfrm>
            <a:off x="-69840" y="16560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2" name="Google Shape;169;p7"/>
          <p:cNvSpPr/>
          <p:nvPr/>
        </p:nvSpPr>
        <p:spPr>
          <a:xfrm>
            <a:off x="8824680" y="46584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3" name="Google Shape;170;p7"/>
          <p:cNvSpPr/>
          <p:nvPr/>
        </p:nvSpPr>
        <p:spPr>
          <a:xfrm>
            <a:off x="279720" y="6019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4" name="Google Shape;171;p7"/>
          <p:cNvSpPr/>
          <p:nvPr/>
        </p:nvSpPr>
        <p:spPr>
          <a:xfrm>
            <a:off x="565920" y="73512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5" name="Google Shape;172;p7"/>
          <p:cNvSpPr/>
          <p:nvPr/>
        </p:nvSpPr>
        <p:spPr>
          <a:xfrm flipH="1">
            <a:off x="3918960" y="721440"/>
            <a:ext cx="841320" cy="201240"/>
          </a:xfrm>
          <a:custGeom>
            <a:avLst/>
            <a:gdLst>
              <a:gd name="textAreaLeft" fmla="*/ 360 w 841320"/>
              <a:gd name="textAreaRight" fmla="*/ 84240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1253160" y="990000"/>
            <a:ext cx="38617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591520" y="711720"/>
            <a:ext cx="2682000" cy="3405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2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78" name="Google Shape;176;p7"/>
          <p:cNvGrpSpPr/>
          <p:nvPr/>
        </p:nvGrpSpPr>
        <p:grpSpPr>
          <a:xfrm>
            <a:off x="8567640" y="3825000"/>
            <a:ext cx="840960" cy="1081080"/>
            <a:chOff x="8567640" y="3825000"/>
            <a:chExt cx="840960" cy="1081080"/>
          </a:xfrm>
        </p:grpSpPr>
        <p:sp>
          <p:nvSpPr>
            <p:cNvPr id="279" name="Google Shape;177;p7"/>
            <p:cNvSpPr/>
            <p:nvPr/>
          </p:nvSpPr>
          <p:spPr>
            <a:xfrm>
              <a:off x="8567640" y="3825000"/>
              <a:ext cx="840960" cy="75960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759600"/>
                <a:gd name="textAreaBottom" fmla="*/ 760320 h 759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0" name="Google Shape;178;p7"/>
            <p:cNvSpPr/>
            <p:nvPr/>
          </p:nvSpPr>
          <p:spPr>
            <a:xfrm>
              <a:off x="8991360" y="4175640"/>
              <a:ext cx="60120" cy="730440"/>
            </a:xfrm>
            <a:custGeom>
              <a:avLst/>
              <a:gdLst>
                <a:gd name="textAreaLeft" fmla="*/ 0 w 60120"/>
                <a:gd name="textAreaRight" fmla="*/ 60840 w 60120"/>
                <a:gd name="textAreaTop" fmla="*/ 0 h 730440"/>
                <a:gd name="textAreaBottom" fmla="*/ 731160 h 7304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81" name="Google Shape;179;p7"/>
          <p:cNvGrpSpPr/>
          <p:nvPr/>
        </p:nvGrpSpPr>
        <p:grpSpPr>
          <a:xfrm>
            <a:off x="519480" y="3476520"/>
            <a:ext cx="840960" cy="1389960"/>
            <a:chOff x="519480" y="3476520"/>
            <a:chExt cx="840960" cy="1389960"/>
          </a:xfrm>
        </p:grpSpPr>
        <p:sp>
          <p:nvSpPr>
            <p:cNvPr id="282" name="Google Shape;180;p7"/>
            <p:cNvSpPr/>
            <p:nvPr/>
          </p:nvSpPr>
          <p:spPr>
            <a:xfrm>
              <a:off x="519480" y="3476520"/>
              <a:ext cx="840960" cy="98964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989640"/>
                <a:gd name="textAreaBottom" fmla="*/ 990360 h 98964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3" name="Google Shape;181;p7"/>
            <p:cNvSpPr/>
            <p:nvPr/>
          </p:nvSpPr>
          <p:spPr>
            <a:xfrm>
              <a:off x="1000440" y="4070880"/>
              <a:ext cx="64440" cy="79560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795600"/>
                <a:gd name="textAreaBottom" fmla="*/ 796320 h 79560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84" name="Google Shape;182;p7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5" name="Google Shape;183;p7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192;p11"/>
          <p:cNvSpPr/>
          <p:nvPr/>
        </p:nvSpPr>
        <p:spPr>
          <a:xfrm>
            <a:off x="3506760" y="304200"/>
            <a:ext cx="1039680" cy="248760"/>
          </a:xfrm>
          <a:custGeom>
            <a:avLst/>
            <a:gdLst>
              <a:gd name="textAreaLeft" fmla="*/ 0 w 1039680"/>
              <a:gd name="textAreaRight" fmla="*/ 1040400 w 103968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Google Shape;193;p11"/>
          <p:cNvSpPr/>
          <p:nvPr/>
        </p:nvSpPr>
        <p:spPr>
          <a:xfrm>
            <a:off x="72720" y="2534760"/>
            <a:ext cx="639720" cy="151560"/>
          </a:xfrm>
          <a:custGeom>
            <a:avLst/>
            <a:gdLst>
              <a:gd name="textAreaLeft" fmla="*/ 0 w 639720"/>
              <a:gd name="textAreaRight" fmla="*/ 640440 w 639720"/>
              <a:gd name="textAreaTop" fmla="*/ 0 h 151560"/>
              <a:gd name="textAreaBottom" fmla="*/ 152280 h 151560"/>
            </a:gdLst>
            <a:ahLst/>
            <a:cxnLst/>
            <a:rect l="textAreaLeft" t="textAreaTop" r="textAreaRight" b="textAreaBottom"/>
            <a:pathLst>
              <a:path w="5959" h="1418">
                <a:moveTo>
                  <a:pt x="2471" y="1"/>
                </a:moveTo>
                <a:cubicBezTo>
                  <a:pt x="2337" y="1"/>
                  <a:pt x="2219" y="86"/>
                  <a:pt x="2119" y="205"/>
                </a:cubicBezTo>
                <a:cubicBezTo>
                  <a:pt x="1965" y="359"/>
                  <a:pt x="1854" y="560"/>
                  <a:pt x="1812" y="777"/>
                </a:cubicBezTo>
                <a:cubicBezTo>
                  <a:pt x="1738" y="743"/>
                  <a:pt x="1665" y="708"/>
                  <a:pt x="1582" y="708"/>
                </a:cubicBezTo>
                <a:cubicBezTo>
                  <a:pt x="1564" y="708"/>
                  <a:pt x="1545" y="710"/>
                  <a:pt x="1526" y="714"/>
                </a:cubicBezTo>
                <a:cubicBezTo>
                  <a:pt x="1436" y="714"/>
                  <a:pt x="1346" y="798"/>
                  <a:pt x="1346" y="910"/>
                </a:cubicBezTo>
                <a:cubicBezTo>
                  <a:pt x="1248" y="798"/>
                  <a:pt x="1122" y="741"/>
                  <a:pt x="999" y="741"/>
                </a:cubicBezTo>
                <a:cubicBezTo>
                  <a:pt x="928" y="741"/>
                  <a:pt x="858" y="760"/>
                  <a:pt x="795" y="798"/>
                </a:cubicBezTo>
                <a:cubicBezTo>
                  <a:pt x="620" y="888"/>
                  <a:pt x="530" y="1111"/>
                  <a:pt x="376" y="1243"/>
                </a:cubicBezTo>
                <a:cubicBezTo>
                  <a:pt x="307" y="1328"/>
                  <a:pt x="90" y="1376"/>
                  <a:pt x="0" y="1418"/>
                </a:cubicBezTo>
                <a:lnTo>
                  <a:pt x="5959" y="1418"/>
                </a:lnTo>
                <a:cubicBezTo>
                  <a:pt x="5736" y="1397"/>
                  <a:pt x="5471" y="1328"/>
                  <a:pt x="5339" y="1090"/>
                </a:cubicBezTo>
                <a:cubicBezTo>
                  <a:pt x="5275" y="1000"/>
                  <a:pt x="5254" y="888"/>
                  <a:pt x="5164" y="825"/>
                </a:cubicBezTo>
                <a:cubicBezTo>
                  <a:pt x="5137" y="811"/>
                  <a:pt x="5109" y="805"/>
                  <a:pt x="5080" y="805"/>
                </a:cubicBezTo>
                <a:cubicBezTo>
                  <a:pt x="5011" y="805"/>
                  <a:pt x="4935" y="837"/>
                  <a:pt x="4857" y="867"/>
                </a:cubicBezTo>
                <a:cubicBezTo>
                  <a:pt x="4836" y="888"/>
                  <a:pt x="4809" y="888"/>
                  <a:pt x="4788" y="888"/>
                </a:cubicBezTo>
                <a:cubicBezTo>
                  <a:pt x="4767" y="888"/>
                  <a:pt x="4746" y="867"/>
                  <a:pt x="4746" y="846"/>
                </a:cubicBezTo>
                <a:cubicBezTo>
                  <a:pt x="4656" y="714"/>
                  <a:pt x="4635" y="534"/>
                  <a:pt x="4544" y="428"/>
                </a:cubicBezTo>
                <a:cubicBezTo>
                  <a:pt x="4480" y="330"/>
                  <a:pt x="4387" y="285"/>
                  <a:pt x="4294" y="285"/>
                </a:cubicBezTo>
                <a:cubicBezTo>
                  <a:pt x="4236" y="285"/>
                  <a:pt x="4177" y="303"/>
                  <a:pt x="4126" y="338"/>
                </a:cubicBezTo>
                <a:cubicBezTo>
                  <a:pt x="3972" y="401"/>
                  <a:pt x="3882" y="560"/>
                  <a:pt x="3840" y="735"/>
                </a:cubicBezTo>
                <a:cubicBezTo>
                  <a:pt x="3729" y="624"/>
                  <a:pt x="3596" y="512"/>
                  <a:pt x="3464" y="470"/>
                </a:cubicBezTo>
                <a:cubicBezTo>
                  <a:pt x="3416" y="457"/>
                  <a:pt x="3368" y="450"/>
                  <a:pt x="3321" y="450"/>
                </a:cubicBezTo>
                <a:cubicBezTo>
                  <a:pt x="3218" y="450"/>
                  <a:pt x="3122" y="484"/>
                  <a:pt x="3046" y="560"/>
                </a:cubicBezTo>
                <a:cubicBezTo>
                  <a:pt x="2934" y="295"/>
                  <a:pt x="2760" y="30"/>
                  <a:pt x="2516" y="4"/>
                </a:cubicBezTo>
                <a:cubicBezTo>
                  <a:pt x="2501" y="2"/>
                  <a:pt x="2486" y="1"/>
                  <a:pt x="2471" y="1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5960" bIns="759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8" name="Google Shape;194;p11"/>
          <p:cNvSpPr/>
          <p:nvPr/>
        </p:nvSpPr>
        <p:spPr>
          <a:xfrm>
            <a:off x="7776360" y="628920"/>
            <a:ext cx="1230840" cy="293040"/>
          </a:xfrm>
          <a:custGeom>
            <a:avLst/>
            <a:gdLst>
              <a:gd name="textAreaLeft" fmla="*/ 0 w 1230840"/>
              <a:gd name="textAreaRight" fmla="*/ 1231560 w 1230840"/>
              <a:gd name="textAreaTop" fmla="*/ 0 h 293040"/>
              <a:gd name="textAreaBottom" fmla="*/ 293760 h 29304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9" name="Google Shape;195;p11"/>
          <p:cNvSpPr/>
          <p:nvPr/>
        </p:nvSpPr>
        <p:spPr>
          <a:xfrm>
            <a:off x="5321520" y="112356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0" name="Google Shape;196;p11"/>
          <p:cNvSpPr/>
          <p:nvPr/>
        </p:nvSpPr>
        <p:spPr>
          <a:xfrm>
            <a:off x="-1041120" y="33102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197;p11"/>
          <p:cNvSpPr/>
          <p:nvPr/>
        </p:nvSpPr>
        <p:spPr>
          <a:xfrm>
            <a:off x="0" y="4380480"/>
            <a:ext cx="9143280" cy="76212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762120"/>
              <a:gd name="textAreaBottom" fmla="*/ 762840 h 76212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92" name="Google Shape;198;p11"/>
          <p:cNvGrpSpPr/>
          <p:nvPr/>
        </p:nvGrpSpPr>
        <p:grpSpPr>
          <a:xfrm>
            <a:off x="498960" y="3184200"/>
            <a:ext cx="1132560" cy="1455840"/>
            <a:chOff x="498960" y="3184200"/>
            <a:chExt cx="1132560" cy="1455840"/>
          </a:xfrm>
        </p:grpSpPr>
        <p:sp>
          <p:nvSpPr>
            <p:cNvPr id="293" name="Google Shape;199;p11"/>
            <p:cNvSpPr/>
            <p:nvPr/>
          </p:nvSpPr>
          <p:spPr>
            <a:xfrm>
              <a:off x="498960" y="3184200"/>
              <a:ext cx="1132560" cy="1022400"/>
            </a:xfrm>
            <a:custGeom>
              <a:avLst/>
              <a:gdLst>
                <a:gd name="textAreaLeft" fmla="*/ 0 w 1132560"/>
                <a:gd name="textAreaRight" fmla="*/ 1133280 w 1132560"/>
                <a:gd name="textAreaTop" fmla="*/ 0 h 1022400"/>
                <a:gd name="textAreaBottom" fmla="*/ 1023120 h 1022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" name="Google Shape;200;p11"/>
            <p:cNvSpPr/>
            <p:nvPr/>
          </p:nvSpPr>
          <p:spPr>
            <a:xfrm>
              <a:off x="1069200" y="3656520"/>
              <a:ext cx="81000" cy="983520"/>
            </a:xfrm>
            <a:custGeom>
              <a:avLst/>
              <a:gdLst>
                <a:gd name="textAreaLeft" fmla="*/ 0 w 81000"/>
                <a:gd name="textAreaRight" fmla="*/ 81720 w 81000"/>
                <a:gd name="textAreaTop" fmla="*/ 0 h 983520"/>
                <a:gd name="textAreaBottom" fmla="*/ 984240 h 98352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95" name="Google Shape;201;p11"/>
          <p:cNvSpPr/>
          <p:nvPr/>
        </p:nvSpPr>
        <p:spPr>
          <a:xfrm>
            <a:off x="8580240" y="-34920"/>
            <a:ext cx="588600" cy="5216760"/>
          </a:xfrm>
          <a:custGeom>
            <a:avLst/>
            <a:gdLst>
              <a:gd name="textAreaLeft" fmla="*/ 0 w 588600"/>
              <a:gd name="textAreaRight" fmla="*/ 589320 w 588600"/>
              <a:gd name="textAreaTop" fmla="*/ 0 h 5216760"/>
              <a:gd name="textAreaBottom" fmla="*/ 5217480 h 521676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202;p11"/>
          <p:cNvSpPr/>
          <p:nvPr/>
        </p:nvSpPr>
        <p:spPr>
          <a:xfrm rot="10800000">
            <a:off x="-24120" y="-84960"/>
            <a:ext cx="588600" cy="5247360"/>
          </a:xfrm>
          <a:custGeom>
            <a:avLst/>
            <a:gdLst>
              <a:gd name="textAreaLeft" fmla="*/ 0 w 588600"/>
              <a:gd name="textAreaRight" fmla="*/ 589320 w 588600"/>
              <a:gd name="textAreaTop" fmla="*/ 0 h 5247360"/>
              <a:gd name="textAreaBottom" fmla="*/ 5248080 h 524736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1284120" y="1643400"/>
            <a:ext cx="6575400" cy="14155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33153" dir="2759152" blurRad="0" rotWithShape="0">
              <a:srgbClr val="fb9a6e">
                <a:alpha val="42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7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98" name="Google Shape;205;p11"/>
          <p:cNvGrpSpPr/>
          <p:nvPr/>
        </p:nvGrpSpPr>
        <p:grpSpPr>
          <a:xfrm>
            <a:off x="7722360" y="3526200"/>
            <a:ext cx="1002600" cy="1289160"/>
            <a:chOff x="7722360" y="3526200"/>
            <a:chExt cx="1002600" cy="1289160"/>
          </a:xfrm>
        </p:grpSpPr>
        <p:sp>
          <p:nvSpPr>
            <p:cNvPr id="299" name="Google Shape;206;p11"/>
            <p:cNvSpPr/>
            <p:nvPr/>
          </p:nvSpPr>
          <p:spPr>
            <a:xfrm flipH="1">
              <a:off x="7722000" y="3526200"/>
              <a:ext cx="1002600" cy="905400"/>
            </a:xfrm>
            <a:custGeom>
              <a:avLst/>
              <a:gdLst>
                <a:gd name="textAreaLeft" fmla="*/ 360 w 1002600"/>
                <a:gd name="textAreaRight" fmla="*/ 1003680 w 1002600"/>
                <a:gd name="textAreaTop" fmla="*/ 0 h 905400"/>
                <a:gd name="textAreaBottom" fmla="*/ 906120 h 905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Google Shape;207;p11"/>
            <p:cNvSpPr/>
            <p:nvPr/>
          </p:nvSpPr>
          <p:spPr>
            <a:xfrm flipH="1">
              <a:off x="8147880" y="3944520"/>
              <a:ext cx="71640" cy="870840"/>
            </a:xfrm>
            <a:custGeom>
              <a:avLst/>
              <a:gdLst>
                <a:gd name="textAreaLeft" fmla="*/ 360 w 71640"/>
                <a:gd name="textAreaRight" fmla="*/ 72720 w 71640"/>
                <a:gd name="textAreaTop" fmla="*/ 0 h 870840"/>
                <a:gd name="textAreaBottom" fmla="*/ 871560 h 870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01" name="Google Shape;208;p11"/>
          <p:cNvSpPr/>
          <p:nvPr/>
        </p:nvSpPr>
        <p:spPr>
          <a:xfrm>
            <a:off x="648000" y="3042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2" name="Google Shape;209;p11"/>
          <p:cNvSpPr/>
          <p:nvPr/>
        </p:nvSpPr>
        <p:spPr>
          <a:xfrm>
            <a:off x="340200" y="16452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3" name="Google Shape;210;p11"/>
          <p:cNvSpPr/>
          <p:nvPr/>
        </p:nvSpPr>
        <p:spPr>
          <a:xfrm>
            <a:off x="8265600" y="307908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4" name="Google Shape;211;p11"/>
          <p:cNvSpPr/>
          <p:nvPr/>
        </p:nvSpPr>
        <p:spPr>
          <a:xfrm>
            <a:off x="8484480" y="2745360"/>
            <a:ext cx="296640" cy="293040"/>
          </a:xfrm>
          <a:custGeom>
            <a:avLst/>
            <a:gdLst>
              <a:gd name="textAreaLeft" fmla="*/ 0 w 296640"/>
              <a:gd name="textAreaRight" fmla="*/ 297360 w 296640"/>
              <a:gd name="textAreaTop" fmla="*/ 0 h 293040"/>
              <a:gd name="textAreaBottom" fmla="*/ 293760 h 2930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269;p14"/>
          <p:cNvSpPr/>
          <p:nvPr/>
        </p:nvSpPr>
        <p:spPr>
          <a:xfrm>
            <a:off x="183960" y="287280"/>
            <a:ext cx="1045800" cy="25020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50200"/>
              <a:gd name="textAreaBottom" fmla="*/ 250920 h 25020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6" name="Google Shape;270;p14"/>
          <p:cNvSpPr/>
          <p:nvPr/>
        </p:nvSpPr>
        <p:spPr>
          <a:xfrm>
            <a:off x="8283960" y="1216080"/>
            <a:ext cx="1035000" cy="248760"/>
          </a:xfrm>
          <a:custGeom>
            <a:avLst/>
            <a:gdLst>
              <a:gd name="textAreaLeft" fmla="*/ 0 w 1035000"/>
              <a:gd name="textAreaRight" fmla="*/ 1035720 w 1035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7" name="Google Shape;271;p14"/>
          <p:cNvSpPr/>
          <p:nvPr/>
        </p:nvSpPr>
        <p:spPr>
          <a:xfrm>
            <a:off x="-106128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58" name="Google Shape;272;p14"/>
          <p:cNvGrpSpPr/>
          <p:nvPr/>
        </p:nvGrpSpPr>
        <p:grpSpPr>
          <a:xfrm>
            <a:off x="860760" y="3609360"/>
            <a:ext cx="991080" cy="1274040"/>
            <a:chOff x="860760" y="3609360"/>
            <a:chExt cx="991080" cy="1274040"/>
          </a:xfrm>
        </p:grpSpPr>
        <p:sp>
          <p:nvSpPr>
            <p:cNvPr id="359" name="Google Shape;273;p14"/>
            <p:cNvSpPr/>
            <p:nvPr/>
          </p:nvSpPr>
          <p:spPr>
            <a:xfrm flipH="1">
              <a:off x="860400" y="3609360"/>
              <a:ext cx="991080" cy="894600"/>
            </a:xfrm>
            <a:custGeom>
              <a:avLst/>
              <a:gdLst>
                <a:gd name="textAreaLeft" fmla="*/ 360 w 991080"/>
                <a:gd name="textAreaRight" fmla="*/ 992160 w 991080"/>
                <a:gd name="textAreaTop" fmla="*/ 0 h 894600"/>
                <a:gd name="textAreaBottom" fmla="*/ 895320 h 894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274;p14"/>
            <p:cNvSpPr/>
            <p:nvPr/>
          </p:nvSpPr>
          <p:spPr>
            <a:xfrm flipH="1">
              <a:off x="1281240" y="4022640"/>
              <a:ext cx="70920" cy="860760"/>
            </a:xfrm>
            <a:custGeom>
              <a:avLst/>
              <a:gdLst>
                <a:gd name="textAreaLeft" fmla="*/ 360 w 70920"/>
                <a:gd name="textAreaRight" fmla="*/ 72000 w 70920"/>
                <a:gd name="textAreaTop" fmla="*/ 0 h 860760"/>
                <a:gd name="textAreaBottom" fmla="*/ 861480 h 86076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1" name="Google Shape;275;p14"/>
          <p:cNvSpPr/>
          <p:nvPr/>
        </p:nvSpPr>
        <p:spPr>
          <a:xfrm>
            <a:off x="5676840" y="12996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2" name="Google Shape;276;p14"/>
          <p:cNvSpPr/>
          <p:nvPr/>
        </p:nvSpPr>
        <p:spPr>
          <a:xfrm>
            <a:off x="-430560" y="164016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3" name="Google Shape;277;p14"/>
          <p:cNvSpPr/>
          <p:nvPr/>
        </p:nvSpPr>
        <p:spPr>
          <a:xfrm flipH="1">
            <a:off x="-2088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4" name="Google Shape;278;p14"/>
          <p:cNvSpPr/>
          <p:nvPr/>
        </p:nvSpPr>
        <p:spPr>
          <a:xfrm>
            <a:off x="7767720" y="48924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5" name="Google Shape;279;p14"/>
          <p:cNvSpPr/>
          <p:nvPr/>
        </p:nvSpPr>
        <p:spPr>
          <a:xfrm>
            <a:off x="8109000" y="23976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4314960" y="1465560"/>
            <a:ext cx="32324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7" name="Google Shape;282;p14"/>
          <p:cNvSpPr/>
          <p:nvPr/>
        </p:nvSpPr>
        <p:spPr>
          <a:xfrm>
            <a:off x="2601000" y="14853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8" name="Google Shape;283;p14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9" name="Google Shape;284;p14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34;p3"/>
          <p:cNvGrpSpPr/>
          <p:nvPr/>
        </p:nvGrpSpPr>
        <p:grpSpPr>
          <a:xfrm>
            <a:off x="72720" y="400680"/>
            <a:ext cx="8880480" cy="2285640"/>
            <a:chOff x="72720" y="400680"/>
            <a:chExt cx="8880480" cy="2285640"/>
          </a:xfrm>
        </p:grpSpPr>
        <p:sp>
          <p:nvSpPr>
            <p:cNvPr id="25" name="Google Shape;35;p3"/>
            <p:cNvSpPr/>
            <p:nvPr/>
          </p:nvSpPr>
          <p:spPr>
            <a:xfrm>
              <a:off x="591480" y="400680"/>
              <a:ext cx="1039680" cy="248760"/>
            </a:xfrm>
            <a:custGeom>
              <a:avLst/>
              <a:gdLst>
                <a:gd name="textAreaLeft" fmla="*/ 0 w 1039680"/>
                <a:gd name="textAreaRight" fmla="*/ 1040400 w 1039680"/>
                <a:gd name="textAreaTop" fmla="*/ 0 h 248760"/>
                <a:gd name="textAreaBottom" fmla="*/ 249480 h 248760"/>
              </a:gdLst>
              <a:ahLst/>
              <a:cxnLst/>
              <a:rect l="textAreaLeft" t="textAreaTop" r="textAreaRight" b="textAreaBottom"/>
              <a:pathLst>
                <a:path w="6002" h="1440">
                  <a:moveTo>
                    <a:pt x="2475" y="0"/>
                  </a:moveTo>
                  <a:cubicBezTo>
                    <a:pt x="2353" y="0"/>
                    <a:pt x="2221" y="79"/>
                    <a:pt x="2141" y="179"/>
                  </a:cubicBezTo>
                  <a:cubicBezTo>
                    <a:pt x="1987" y="332"/>
                    <a:pt x="1876" y="555"/>
                    <a:pt x="1812" y="777"/>
                  </a:cubicBezTo>
                  <a:cubicBezTo>
                    <a:pt x="1739" y="738"/>
                    <a:pt x="1665" y="703"/>
                    <a:pt x="1594" y="703"/>
                  </a:cubicBezTo>
                  <a:cubicBezTo>
                    <a:pt x="1578" y="703"/>
                    <a:pt x="1563" y="704"/>
                    <a:pt x="1547" y="708"/>
                  </a:cubicBezTo>
                  <a:cubicBezTo>
                    <a:pt x="1436" y="708"/>
                    <a:pt x="1346" y="798"/>
                    <a:pt x="1346" y="909"/>
                  </a:cubicBezTo>
                  <a:cubicBezTo>
                    <a:pt x="1249" y="796"/>
                    <a:pt x="1125" y="737"/>
                    <a:pt x="1002" y="737"/>
                  </a:cubicBezTo>
                  <a:cubicBezTo>
                    <a:pt x="931" y="737"/>
                    <a:pt x="860" y="757"/>
                    <a:pt x="795" y="798"/>
                  </a:cubicBezTo>
                  <a:cubicBezTo>
                    <a:pt x="621" y="909"/>
                    <a:pt x="531" y="1105"/>
                    <a:pt x="377" y="1238"/>
                  </a:cubicBezTo>
                  <a:cubicBezTo>
                    <a:pt x="287" y="1328"/>
                    <a:pt x="91" y="1391"/>
                    <a:pt x="1" y="1418"/>
                  </a:cubicBezTo>
                  <a:lnTo>
                    <a:pt x="6002" y="1439"/>
                  </a:lnTo>
                  <a:cubicBezTo>
                    <a:pt x="5763" y="1391"/>
                    <a:pt x="5498" y="1328"/>
                    <a:pt x="5366" y="1105"/>
                  </a:cubicBezTo>
                  <a:cubicBezTo>
                    <a:pt x="5318" y="994"/>
                    <a:pt x="5276" y="888"/>
                    <a:pt x="5207" y="819"/>
                  </a:cubicBezTo>
                  <a:cubicBezTo>
                    <a:pt x="5176" y="807"/>
                    <a:pt x="5145" y="802"/>
                    <a:pt x="5113" y="802"/>
                  </a:cubicBezTo>
                  <a:cubicBezTo>
                    <a:pt x="5038" y="802"/>
                    <a:pt x="4964" y="832"/>
                    <a:pt x="4900" y="862"/>
                  </a:cubicBezTo>
                  <a:cubicBezTo>
                    <a:pt x="4885" y="881"/>
                    <a:pt x="4859" y="897"/>
                    <a:pt x="4836" y="897"/>
                  </a:cubicBezTo>
                  <a:cubicBezTo>
                    <a:pt x="4826" y="897"/>
                    <a:pt x="4817" y="894"/>
                    <a:pt x="4810" y="888"/>
                  </a:cubicBezTo>
                  <a:cubicBezTo>
                    <a:pt x="4789" y="888"/>
                    <a:pt x="4789" y="862"/>
                    <a:pt x="4768" y="841"/>
                  </a:cubicBezTo>
                  <a:cubicBezTo>
                    <a:pt x="4704" y="708"/>
                    <a:pt x="4656" y="533"/>
                    <a:pt x="4572" y="422"/>
                  </a:cubicBezTo>
                  <a:cubicBezTo>
                    <a:pt x="4503" y="327"/>
                    <a:pt x="4408" y="283"/>
                    <a:pt x="4314" y="283"/>
                  </a:cubicBezTo>
                  <a:cubicBezTo>
                    <a:pt x="4256" y="283"/>
                    <a:pt x="4198" y="300"/>
                    <a:pt x="4148" y="332"/>
                  </a:cubicBezTo>
                  <a:cubicBezTo>
                    <a:pt x="3994" y="401"/>
                    <a:pt x="3910" y="555"/>
                    <a:pt x="3862" y="729"/>
                  </a:cubicBezTo>
                  <a:cubicBezTo>
                    <a:pt x="3751" y="623"/>
                    <a:pt x="3618" y="512"/>
                    <a:pt x="3486" y="465"/>
                  </a:cubicBezTo>
                  <a:cubicBezTo>
                    <a:pt x="3431" y="442"/>
                    <a:pt x="3377" y="430"/>
                    <a:pt x="3324" y="430"/>
                  </a:cubicBezTo>
                  <a:cubicBezTo>
                    <a:pt x="3228" y="430"/>
                    <a:pt x="3139" y="469"/>
                    <a:pt x="3067" y="555"/>
                  </a:cubicBezTo>
                  <a:cubicBezTo>
                    <a:pt x="2935" y="290"/>
                    <a:pt x="2781" y="25"/>
                    <a:pt x="2517" y="4"/>
                  </a:cubicBezTo>
                  <a:cubicBezTo>
                    <a:pt x="2503" y="2"/>
                    <a:pt x="2489" y="0"/>
                    <a:pt x="247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" name="Google Shape;36;p3"/>
            <p:cNvSpPr/>
            <p:nvPr/>
          </p:nvSpPr>
          <p:spPr>
            <a:xfrm>
              <a:off x="72720" y="2534760"/>
              <a:ext cx="639720" cy="151560"/>
            </a:xfrm>
            <a:custGeom>
              <a:avLst/>
              <a:gdLst>
                <a:gd name="textAreaLeft" fmla="*/ 0 w 639720"/>
                <a:gd name="textAreaRight" fmla="*/ 640440 w 639720"/>
                <a:gd name="textAreaTop" fmla="*/ 0 h 151560"/>
                <a:gd name="textAreaBottom" fmla="*/ 152280 h 151560"/>
              </a:gdLst>
              <a:ahLst/>
              <a:cxnLst/>
              <a:rect l="textAreaLeft" t="textAreaTop" r="textAreaRight" b="textAreaBottom"/>
              <a:pathLst>
                <a:path w="5959" h="1418">
                  <a:moveTo>
                    <a:pt x="2471" y="1"/>
                  </a:moveTo>
                  <a:cubicBezTo>
                    <a:pt x="2337" y="1"/>
                    <a:pt x="2219" y="86"/>
                    <a:pt x="2119" y="205"/>
                  </a:cubicBezTo>
                  <a:cubicBezTo>
                    <a:pt x="1965" y="359"/>
                    <a:pt x="1854" y="560"/>
                    <a:pt x="1812" y="777"/>
                  </a:cubicBezTo>
                  <a:cubicBezTo>
                    <a:pt x="1738" y="743"/>
                    <a:pt x="1665" y="708"/>
                    <a:pt x="1582" y="708"/>
                  </a:cubicBezTo>
                  <a:cubicBezTo>
                    <a:pt x="1564" y="708"/>
                    <a:pt x="1545" y="710"/>
                    <a:pt x="1526" y="714"/>
                  </a:cubicBezTo>
                  <a:cubicBezTo>
                    <a:pt x="1436" y="714"/>
                    <a:pt x="1346" y="798"/>
                    <a:pt x="1346" y="910"/>
                  </a:cubicBezTo>
                  <a:cubicBezTo>
                    <a:pt x="1248" y="798"/>
                    <a:pt x="1122" y="741"/>
                    <a:pt x="999" y="741"/>
                  </a:cubicBezTo>
                  <a:cubicBezTo>
                    <a:pt x="928" y="741"/>
                    <a:pt x="858" y="760"/>
                    <a:pt x="795" y="798"/>
                  </a:cubicBezTo>
                  <a:cubicBezTo>
                    <a:pt x="620" y="888"/>
                    <a:pt x="530" y="1111"/>
                    <a:pt x="376" y="1243"/>
                  </a:cubicBezTo>
                  <a:cubicBezTo>
                    <a:pt x="307" y="1328"/>
                    <a:pt x="90" y="1376"/>
                    <a:pt x="0" y="1418"/>
                  </a:cubicBezTo>
                  <a:lnTo>
                    <a:pt x="5959" y="1418"/>
                  </a:lnTo>
                  <a:cubicBezTo>
                    <a:pt x="5736" y="1397"/>
                    <a:pt x="5471" y="1328"/>
                    <a:pt x="5339" y="1090"/>
                  </a:cubicBezTo>
                  <a:cubicBezTo>
                    <a:pt x="5275" y="1000"/>
                    <a:pt x="5254" y="888"/>
                    <a:pt x="5164" y="825"/>
                  </a:cubicBezTo>
                  <a:cubicBezTo>
                    <a:pt x="5137" y="811"/>
                    <a:pt x="5109" y="805"/>
                    <a:pt x="5080" y="805"/>
                  </a:cubicBezTo>
                  <a:cubicBezTo>
                    <a:pt x="5011" y="805"/>
                    <a:pt x="4935" y="837"/>
                    <a:pt x="4857" y="867"/>
                  </a:cubicBezTo>
                  <a:cubicBezTo>
                    <a:pt x="4836" y="888"/>
                    <a:pt x="4809" y="888"/>
                    <a:pt x="4788" y="888"/>
                  </a:cubicBezTo>
                  <a:cubicBezTo>
                    <a:pt x="4767" y="888"/>
                    <a:pt x="4746" y="867"/>
                    <a:pt x="4746" y="846"/>
                  </a:cubicBezTo>
                  <a:cubicBezTo>
                    <a:pt x="4656" y="714"/>
                    <a:pt x="4635" y="534"/>
                    <a:pt x="4544" y="428"/>
                  </a:cubicBezTo>
                  <a:cubicBezTo>
                    <a:pt x="4480" y="330"/>
                    <a:pt x="4387" y="285"/>
                    <a:pt x="4294" y="285"/>
                  </a:cubicBezTo>
                  <a:cubicBezTo>
                    <a:pt x="4236" y="285"/>
                    <a:pt x="4177" y="303"/>
                    <a:pt x="4126" y="338"/>
                  </a:cubicBezTo>
                  <a:cubicBezTo>
                    <a:pt x="3972" y="401"/>
                    <a:pt x="3882" y="560"/>
                    <a:pt x="3840" y="735"/>
                  </a:cubicBezTo>
                  <a:cubicBezTo>
                    <a:pt x="3729" y="624"/>
                    <a:pt x="3596" y="512"/>
                    <a:pt x="3464" y="470"/>
                  </a:cubicBezTo>
                  <a:cubicBezTo>
                    <a:pt x="3416" y="457"/>
                    <a:pt x="3368" y="450"/>
                    <a:pt x="3321" y="450"/>
                  </a:cubicBezTo>
                  <a:cubicBezTo>
                    <a:pt x="3218" y="450"/>
                    <a:pt x="3122" y="484"/>
                    <a:pt x="3046" y="560"/>
                  </a:cubicBezTo>
                  <a:cubicBezTo>
                    <a:pt x="2934" y="295"/>
                    <a:pt x="2760" y="30"/>
                    <a:pt x="2516" y="4"/>
                  </a:cubicBezTo>
                  <a:cubicBezTo>
                    <a:pt x="2501" y="2"/>
                    <a:pt x="2486" y="1"/>
                    <a:pt x="2471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960" bIns="75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" name="Google Shape;37;p3"/>
            <p:cNvSpPr/>
            <p:nvPr/>
          </p:nvSpPr>
          <p:spPr>
            <a:xfrm>
              <a:off x="7907400" y="650520"/>
              <a:ext cx="1045800" cy="248760"/>
            </a:xfrm>
            <a:custGeom>
              <a:avLst/>
              <a:gdLst>
                <a:gd name="textAreaLeft" fmla="*/ 0 w 1045800"/>
                <a:gd name="textAreaRight" fmla="*/ 1046520 w 1045800"/>
                <a:gd name="textAreaTop" fmla="*/ 0 h 248760"/>
                <a:gd name="textAreaBottom" fmla="*/ 249480 h 248760"/>
              </a:gdLst>
              <a:ahLst/>
              <a:cxnLst/>
              <a:rect l="textAreaLeft" t="textAreaTop" r="textAreaRight" b="textAreaBottom"/>
              <a:pathLst>
                <a:path w="9736" h="2322">
                  <a:moveTo>
                    <a:pt x="4043" y="0"/>
                  </a:moveTo>
                  <a:cubicBezTo>
                    <a:pt x="3835" y="0"/>
                    <a:pt x="3633" y="146"/>
                    <a:pt x="3465" y="315"/>
                  </a:cubicBezTo>
                  <a:cubicBezTo>
                    <a:pt x="3221" y="558"/>
                    <a:pt x="3046" y="887"/>
                    <a:pt x="2935" y="1263"/>
                  </a:cubicBezTo>
                  <a:cubicBezTo>
                    <a:pt x="2820" y="1184"/>
                    <a:pt x="2689" y="1126"/>
                    <a:pt x="2556" y="1126"/>
                  </a:cubicBezTo>
                  <a:cubicBezTo>
                    <a:pt x="2535" y="1126"/>
                    <a:pt x="2515" y="1128"/>
                    <a:pt x="2495" y="1130"/>
                  </a:cubicBezTo>
                  <a:cubicBezTo>
                    <a:pt x="2342" y="1151"/>
                    <a:pt x="2188" y="1284"/>
                    <a:pt x="2188" y="1485"/>
                  </a:cubicBezTo>
                  <a:cubicBezTo>
                    <a:pt x="2035" y="1302"/>
                    <a:pt x="1828" y="1208"/>
                    <a:pt x="1625" y="1208"/>
                  </a:cubicBezTo>
                  <a:cubicBezTo>
                    <a:pt x="1506" y="1208"/>
                    <a:pt x="1388" y="1240"/>
                    <a:pt x="1282" y="1305"/>
                  </a:cubicBezTo>
                  <a:cubicBezTo>
                    <a:pt x="1018" y="1459"/>
                    <a:pt x="838" y="1792"/>
                    <a:pt x="620" y="2015"/>
                  </a:cubicBezTo>
                  <a:cubicBezTo>
                    <a:pt x="488" y="2147"/>
                    <a:pt x="154" y="2253"/>
                    <a:pt x="1" y="2301"/>
                  </a:cubicBezTo>
                  <a:lnTo>
                    <a:pt x="9735" y="2322"/>
                  </a:lnTo>
                  <a:cubicBezTo>
                    <a:pt x="9359" y="2253"/>
                    <a:pt x="8914" y="2168"/>
                    <a:pt x="8697" y="1771"/>
                  </a:cubicBezTo>
                  <a:cubicBezTo>
                    <a:pt x="8607" y="1618"/>
                    <a:pt x="8565" y="1416"/>
                    <a:pt x="8432" y="1353"/>
                  </a:cubicBezTo>
                  <a:cubicBezTo>
                    <a:pt x="8380" y="1315"/>
                    <a:pt x="8322" y="1300"/>
                    <a:pt x="8263" y="1300"/>
                  </a:cubicBezTo>
                  <a:cubicBezTo>
                    <a:pt x="8147" y="1300"/>
                    <a:pt x="8025" y="1357"/>
                    <a:pt x="7924" y="1416"/>
                  </a:cubicBezTo>
                  <a:cubicBezTo>
                    <a:pt x="7909" y="1431"/>
                    <a:pt x="7881" y="1446"/>
                    <a:pt x="7851" y="1446"/>
                  </a:cubicBezTo>
                  <a:cubicBezTo>
                    <a:pt x="7838" y="1446"/>
                    <a:pt x="7825" y="1444"/>
                    <a:pt x="7813" y="1437"/>
                  </a:cubicBezTo>
                  <a:cubicBezTo>
                    <a:pt x="7770" y="1416"/>
                    <a:pt x="7749" y="1395"/>
                    <a:pt x="7723" y="1353"/>
                  </a:cubicBezTo>
                  <a:cubicBezTo>
                    <a:pt x="7590" y="1130"/>
                    <a:pt x="7569" y="865"/>
                    <a:pt x="7416" y="664"/>
                  </a:cubicBezTo>
                  <a:cubicBezTo>
                    <a:pt x="7306" y="528"/>
                    <a:pt x="7152" y="458"/>
                    <a:pt x="6992" y="458"/>
                  </a:cubicBezTo>
                  <a:cubicBezTo>
                    <a:pt x="6898" y="458"/>
                    <a:pt x="6802" y="483"/>
                    <a:pt x="6711" y="532"/>
                  </a:cubicBezTo>
                  <a:cubicBezTo>
                    <a:pt x="6489" y="643"/>
                    <a:pt x="6335" y="908"/>
                    <a:pt x="6245" y="1194"/>
                  </a:cubicBezTo>
                  <a:cubicBezTo>
                    <a:pt x="6070" y="1019"/>
                    <a:pt x="5869" y="823"/>
                    <a:pt x="5652" y="754"/>
                  </a:cubicBezTo>
                  <a:cubicBezTo>
                    <a:pt x="5573" y="725"/>
                    <a:pt x="5492" y="710"/>
                    <a:pt x="5413" y="710"/>
                  </a:cubicBezTo>
                  <a:cubicBezTo>
                    <a:pt x="5247" y="710"/>
                    <a:pt x="5087" y="775"/>
                    <a:pt x="4969" y="908"/>
                  </a:cubicBezTo>
                  <a:cubicBezTo>
                    <a:pt x="4767" y="489"/>
                    <a:pt x="4481" y="29"/>
                    <a:pt x="4084" y="2"/>
                  </a:cubicBezTo>
                  <a:cubicBezTo>
                    <a:pt x="4070" y="1"/>
                    <a:pt x="4056" y="0"/>
                    <a:pt x="4043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" name="Google Shape;38;p3"/>
            <p:cNvSpPr/>
            <p:nvPr/>
          </p:nvSpPr>
          <p:spPr>
            <a:xfrm>
              <a:off x="5631120" y="1598760"/>
              <a:ext cx="611280" cy="146880"/>
            </a:xfrm>
            <a:custGeom>
              <a:avLst/>
              <a:gdLst>
                <a:gd name="textAreaLeft" fmla="*/ 0 w 611280"/>
                <a:gd name="textAreaRight" fmla="*/ 612000 w 611280"/>
                <a:gd name="textAreaTop" fmla="*/ 0 h 146880"/>
                <a:gd name="textAreaBottom" fmla="*/ 147600 h 146880"/>
              </a:gdLst>
              <a:ahLst/>
              <a:cxnLst/>
              <a:rect l="textAreaLeft" t="textAreaTop" r="textAreaRight" b="textAreaBottom"/>
              <a:pathLst>
                <a:path w="5694" h="1372">
                  <a:moveTo>
                    <a:pt x="2405" y="0"/>
                  </a:moveTo>
                  <a:cubicBezTo>
                    <a:pt x="2251" y="0"/>
                    <a:pt x="2119" y="90"/>
                    <a:pt x="2034" y="201"/>
                  </a:cubicBezTo>
                  <a:cubicBezTo>
                    <a:pt x="1875" y="334"/>
                    <a:pt x="1790" y="530"/>
                    <a:pt x="1722" y="752"/>
                  </a:cubicBezTo>
                  <a:cubicBezTo>
                    <a:pt x="1637" y="710"/>
                    <a:pt x="1547" y="662"/>
                    <a:pt x="1457" y="662"/>
                  </a:cubicBezTo>
                  <a:cubicBezTo>
                    <a:pt x="1372" y="689"/>
                    <a:pt x="1282" y="773"/>
                    <a:pt x="1282" y="863"/>
                  </a:cubicBezTo>
                  <a:cubicBezTo>
                    <a:pt x="1199" y="767"/>
                    <a:pt x="1081" y="712"/>
                    <a:pt x="961" y="712"/>
                  </a:cubicBezTo>
                  <a:cubicBezTo>
                    <a:pt x="889" y="712"/>
                    <a:pt x="818" y="732"/>
                    <a:pt x="752" y="773"/>
                  </a:cubicBezTo>
                  <a:cubicBezTo>
                    <a:pt x="599" y="863"/>
                    <a:pt x="509" y="1059"/>
                    <a:pt x="376" y="1192"/>
                  </a:cubicBezTo>
                  <a:cubicBezTo>
                    <a:pt x="286" y="1261"/>
                    <a:pt x="90" y="1324"/>
                    <a:pt x="0" y="1351"/>
                  </a:cubicBezTo>
                  <a:lnTo>
                    <a:pt x="5694" y="1372"/>
                  </a:lnTo>
                  <a:cubicBezTo>
                    <a:pt x="5477" y="1324"/>
                    <a:pt x="5233" y="1282"/>
                    <a:pt x="5101" y="1038"/>
                  </a:cubicBezTo>
                  <a:cubicBezTo>
                    <a:pt x="5032" y="953"/>
                    <a:pt x="5011" y="842"/>
                    <a:pt x="4921" y="795"/>
                  </a:cubicBezTo>
                  <a:cubicBezTo>
                    <a:pt x="4895" y="775"/>
                    <a:pt x="4869" y="768"/>
                    <a:pt x="4842" y="768"/>
                  </a:cubicBezTo>
                  <a:cubicBezTo>
                    <a:pt x="4780" y="768"/>
                    <a:pt x="4712" y="809"/>
                    <a:pt x="4635" y="842"/>
                  </a:cubicBezTo>
                  <a:cubicBezTo>
                    <a:pt x="4613" y="842"/>
                    <a:pt x="4592" y="863"/>
                    <a:pt x="4571" y="863"/>
                  </a:cubicBezTo>
                  <a:cubicBezTo>
                    <a:pt x="4550" y="842"/>
                    <a:pt x="4550" y="821"/>
                    <a:pt x="4523" y="795"/>
                  </a:cubicBezTo>
                  <a:cubicBezTo>
                    <a:pt x="4460" y="689"/>
                    <a:pt x="4439" y="509"/>
                    <a:pt x="4349" y="397"/>
                  </a:cubicBezTo>
                  <a:cubicBezTo>
                    <a:pt x="4278" y="313"/>
                    <a:pt x="4182" y="274"/>
                    <a:pt x="4088" y="274"/>
                  </a:cubicBezTo>
                  <a:cubicBezTo>
                    <a:pt x="4033" y="274"/>
                    <a:pt x="3979" y="287"/>
                    <a:pt x="3930" y="313"/>
                  </a:cubicBezTo>
                  <a:cubicBezTo>
                    <a:pt x="3798" y="397"/>
                    <a:pt x="3708" y="556"/>
                    <a:pt x="3665" y="710"/>
                  </a:cubicBezTo>
                  <a:cubicBezTo>
                    <a:pt x="3554" y="599"/>
                    <a:pt x="3443" y="487"/>
                    <a:pt x="3310" y="445"/>
                  </a:cubicBezTo>
                  <a:cubicBezTo>
                    <a:pt x="3268" y="430"/>
                    <a:pt x="3224" y="422"/>
                    <a:pt x="3180" y="422"/>
                  </a:cubicBezTo>
                  <a:cubicBezTo>
                    <a:pt x="3085" y="422"/>
                    <a:pt x="2989" y="457"/>
                    <a:pt x="2913" y="530"/>
                  </a:cubicBezTo>
                  <a:cubicBezTo>
                    <a:pt x="2802" y="291"/>
                    <a:pt x="2627" y="27"/>
                    <a:pt x="240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05800" y="2845800"/>
            <a:ext cx="6331320" cy="87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</a:t>
            </a:r>
            <a:r>
              <a:rPr b="0" lang="en-US" sz="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text format</a:t>
            </a:r>
            <a:endParaRPr b="0" lang="en-US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3823560" y="1089000"/>
            <a:ext cx="1496160" cy="149292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6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" name="Google Shape;41;p3"/>
          <p:cNvSpPr/>
          <p:nvPr/>
        </p:nvSpPr>
        <p:spPr>
          <a:xfrm>
            <a:off x="-1041120" y="33102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Google Shape;42;p3"/>
          <p:cNvSpPr/>
          <p:nvPr/>
        </p:nvSpPr>
        <p:spPr>
          <a:xfrm>
            <a:off x="0" y="4380480"/>
            <a:ext cx="9143280" cy="76212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762120"/>
              <a:gd name="textAreaBottom" fmla="*/ 762840 h 76212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3" name="Google Shape;43;p3"/>
          <p:cNvGrpSpPr/>
          <p:nvPr/>
        </p:nvGrpSpPr>
        <p:grpSpPr>
          <a:xfrm>
            <a:off x="498960" y="3184200"/>
            <a:ext cx="1132560" cy="1455840"/>
            <a:chOff x="498960" y="3184200"/>
            <a:chExt cx="1132560" cy="1455840"/>
          </a:xfrm>
        </p:grpSpPr>
        <p:sp>
          <p:nvSpPr>
            <p:cNvPr id="34" name="Google Shape;44;p3"/>
            <p:cNvSpPr/>
            <p:nvPr/>
          </p:nvSpPr>
          <p:spPr>
            <a:xfrm>
              <a:off x="498960" y="3184200"/>
              <a:ext cx="1132560" cy="1022400"/>
            </a:xfrm>
            <a:custGeom>
              <a:avLst/>
              <a:gdLst>
                <a:gd name="textAreaLeft" fmla="*/ 0 w 1132560"/>
                <a:gd name="textAreaRight" fmla="*/ 1133280 w 1132560"/>
                <a:gd name="textAreaTop" fmla="*/ 0 h 1022400"/>
                <a:gd name="textAreaBottom" fmla="*/ 1023120 h 10224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" name="Google Shape;45;p3"/>
            <p:cNvSpPr/>
            <p:nvPr/>
          </p:nvSpPr>
          <p:spPr>
            <a:xfrm>
              <a:off x="1069200" y="3656520"/>
              <a:ext cx="81000" cy="983520"/>
            </a:xfrm>
            <a:custGeom>
              <a:avLst/>
              <a:gdLst>
                <a:gd name="textAreaLeft" fmla="*/ 0 w 81000"/>
                <a:gd name="textAreaRight" fmla="*/ 81720 w 81000"/>
                <a:gd name="textAreaTop" fmla="*/ 0 h 983520"/>
                <a:gd name="textAreaBottom" fmla="*/ 984240 h 98352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6" name="Google Shape;46;p3"/>
          <p:cNvSpPr/>
          <p:nvPr/>
        </p:nvSpPr>
        <p:spPr>
          <a:xfrm>
            <a:off x="-133200" y="-329400"/>
            <a:ext cx="563040" cy="5511600"/>
          </a:xfrm>
          <a:custGeom>
            <a:avLst/>
            <a:gdLst>
              <a:gd name="textAreaLeft" fmla="*/ 0 w 563040"/>
              <a:gd name="textAreaRight" fmla="*/ 563760 w 563040"/>
              <a:gd name="textAreaTop" fmla="*/ 0 h 5511600"/>
              <a:gd name="textAreaBottom" fmla="*/ 5512320 h 5511600"/>
            </a:gdLst>
            <a:ahLst/>
            <a:cxnLst/>
            <a:rect l="textAreaLeft" t="textAreaTop" r="textAreaRight" b="textAreaBottom"/>
            <a:pathLst>
              <a:path w="5911" h="47821">
                <a:moveTo>
                  <a:pt x="64" y="0"/>
                </a:moveTo>
                <a:lnTo>
                  <a:pt x="0" y="47778"/>
                </a:lnTo>
                <a:lnTo>
                  <a:pt x="5911" y="47820"/>
                </a:lnTo>
                <a:lnTo>
                  <a:pt x="276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47;p3"/>
          <p:cNvSpPr/>
          <p:nvPr/>
        </p:nvSpPr>
        <p:spPr>
          <a:xfrm>
            <a:off x="8580240" y="-46800"/>
            <a:ext cx="563040" cy="5228640"/>
          </a:xfrm>
          <a:custGeom>
            <a:avLst/>
            <a:gdLst>
              <a:gd name="textAreaLeft" fmla="*/ 0 w 563040"/>
              <a:gd name="textAreaRight" fmla="*/ 563760 w 563040"/>
              <a:gd name="textAreaTop" fmla="*/ 0 h 5228640"/>
              <a:gd name="textAreaBottom" fmla="*/ 5229360 h 522864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48;p3"/>
          <p:cNvSpPr/>
          <p:nvPr/>
        </p:nvSpPr>
        <p:spPr>
          <a:xfrm>
            <a:off x="7841880" y="3099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455;p19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4" name="Google Shape;456;p19"/>
          <p:cNvSpPr/>
          <p:nvPr/>
        </p:nvSpPr>
        <p:spPr>
          <a:xfrm flipH="1">
            <a:off x="-72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5" name="Google Shape;457;p19"/>
          <p:cNvSpPr/>
          <p:nvPr/>
        </p:nvSpPr>
        <p:spPr>
          <a:xfrm>
            <a:off x="8576280" y="137448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6" name="Google Shape;458;p19"/>
          <p:cNvSpPr/>
          <p:nvPr/>
        </p:nvSpPr>
        <p:spPr>
          <a:xfrm>
            <a:off x="6822000" y="25668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7" name="Google Shape;459;p19"/>
          <p:cNvSpPr/>
          <p:nvPr/>
        </p:nvSpPr>
        <p:spPr>
          <a:xfrm flipH="1">
            <a:off x="2465280" y="212760"/>
            <a:ext cx="841320" cy="201240"/>
          </a:xfrm>
          <a:custGeom>
            <a:avLst/>
            <a:gdLst>
              <a:gd name="textAreaLeft" fmla="*/ 360 w 841320"/>
              <a:gd name="textAreaRight" fmla="*/ 84240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9" name="Google Shape;473;p19"/>
          <p:cNvSpPr/>
          <p:nvPr/>
        </p:nvSpPr>
        <p:spPr>
          <a:xfrm>
            <a:off x="8759160" y="4827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0" name="Google Shape;474;p19"/>
          <p:cNvSpPr/>
          <p:nvPr/>
        </p:nvSpPr>
        <p:spPr>
          <a:xfrm>
            <a:off x="8469720" y="23292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1" name="Google Shape;475;p19"/>
          <p:cNvSpPr/>
          <p:nvPr/>
        </p:nvSpPr>
        <p:spPr>
          <a:xfrm>
            <a:off x="-1780200" y="4866840"/>
            <a:ext cx="3044160" cy="145440"/>
          </a:xfrm>
          <a:custGeom>
            <a:avLst/>
            <a:gdLst>
              <a:gd name="textAreaLeft" fmla="*/ 0 w 3044160"/>
              <a:gd name="textAreaRight" fmla="*/ 3044880 w 3044160"/>
              <a:gd name="textAreaTop" fmla="*/ 0 h 145440"/>
              <a:gd name="textAreaBottom" fmla="*/ 146160 h 1454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080" bIns="730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2" name="Google Shape;476;p19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3" name="Google Shape;477;p19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574" name="Google Shape;478;p19"/>
          <p:cNvGrpSpPr/>
          <p:nvPr/>
        </p:nvGrpSpPr>
        <p:grpSpPr>
          <a:xfrm>
            <a:off x="-1832040" y="3757680"/>
            <a:ext cx="3147480" cy="1262880"/>
            <a:chOff x="-1832040" y="3757680"/>
            <a:chExt cx="3147480" cy="1262880"/>
          </a:xfrm>
        </p:grpSpPr>
        <p:sp>
          <p:nvSpPr>
            <p:cNvPr id="575" name="Google Shape;479;p19"/>
            <p:cNvSpPr/>
            <p:nvPr/>
          </p:nvSpPr>
          <p:spPr>
            <a:xfrm>
              <a:off x="-1832040" y="3762000"/>
              <a:ext cx="3147480" cy="1010880"/>
            </a:xfrm>
            <a:custGeom>
              <a:avLst/>
              <a:gdLst>
                <a:gd name="textAreaLeft" fmla="*/ 0 w 3147480"/>
                <a:gd name="textAreaRight" fmla="*/ 3148200 w 3147480"/>
                <a:gd name="textAreaTop" fmla="*/ 0 h 1010880"/>
                <a:gd name="textAreaBottom" fmla="*/ 1011600 h 1010880"/>
              </a:gdLst>
              <a:ahLst/>
              <a:cxnLst/>
              <a:rect l="textAreaLeft" t="textAreaTop" r="textAreaRight" b="textAreaBottom"/>
              <a:pathLst>
                <a:path w="89794" h="28854">
                  <a:moveTo>
                    <a:pt x="35306" y="0"/>
                  </a:moveTo>
                  <a:cubicBezTo>
                    <a:pt x="27062" y="0"/>
                    <a:pt x="16779" y="217"/>
                    <a:pt x="15561" y="217"/>
                  </a:cubicBezTo>
                  <a:cubicBezTo>
                    <a:pt x="13728" y="217"/>
                    <a:pt x="8565" y="1319"/>
                    <a:pt x="5387" y="5624"/>
                  </a:cubicBezTo>
                  <a:cubicBezTo>
                    <a:pt x="2188" y="9904"/>
                    <a:pt x="705" y="15661"/>
                    <a:pt x="467" y="21201"/>
                  </a:cubicBezTo>
                  <a:cubicBezTo>
                    <a:pt x="398" y="22594"/>
                    <a:pt x="91" y="23981"/>
                    <a:pt x="43" y="25395"/>
                  </a:cubicBezTo>
                  <a:cubicBezTo>
                    <a:pt x="0" y="27445"/>
                    <a:pt x="154" y="28748"/>
                    <a:pt x="2474" y="28748"/>
                  </a:cubicBezTo>
                  <a:cubicBezTo>
                    <a:pt x="19040" y="28748"/>
                    <a:pt x="35606" y="28853"/>
                    <a:pt x="52172" y="28853"/>
                  </a:cubicBezTo>
                  <a:cubicBezTo>
                    <a:pt x="55599" y="28853"/>
                    <a:pt x="59027" y="28849"/>
                    <a:pt x="62454" y="28838"/>
                  </a:cubicBezTo>
                  <a:cubicBezTo>
                    <a:pt x="66712" y="28817"/>
                    <a:pt x="70949" y="28796"/>
                    <a:pt x="75186" y="28769"/>
                  </a:cubicBezTo>
                  <a:cubicBezTo>
                    <a:pt x="77570" y="28748"/>
                    <a:pt x="79953" y="28727"/>
                    <a:pt x="82315" y="28684"/>
                  </a:cubicBezTo>
                  <a:cubicBezTo>
                    <a:pt x="82665" y="28684"/>
                    <a:pt x="83062" y="28706"/>
                    <a:pt x="83486" y="28727"/>
                  </a:cubicBezTo>
                  <a:cubicBezTo>
                    <a:pt x="83853" y="28748"/>
                    <a:pt x="84234" y="28768"/>
                    <a:pt x="84612" y="28768"/>
                  </a:cubicBezTo>
                  <a:cubicBezTo>
                    <a:pt x="85821" y="28768"/>
                    <a:pt x="87011" y="28565"/>
                    <a:pt x="87696" y="27556"/>
                  </a:cubicBezTo>
                  <a:cubicBezTo>
                    <a:pt x="88051" y="27027"/>
                    <a:pt x="88358" y="26322"/>
                    <a:pt x="88602" y="25549"/>
                  </a:cubicBezTo>
                  <a:cubicBezTo>
                    <a:pt x="89794" y="21842"/>
                    <a:pt x="89661" y="15995"/>
                    <a:pt x="86351" y="14559"/>
                  </a:cubicBezTo>
                  <a:cubicBezTo>
                    <a:pt x="82050" y="12727"/>
                    <a:pt x="70023" y="11625"/>
                    <a:pt x="68810" y="11493"/>
                  </a:cubicBezTo>
                  <a:cubicBezTo>
                    <a:pt x="67570" y="11381"/>
                    <a:pt x="63889" y="10523"/>
                    <a:pt x="60950" y="8315"/>
                  </a:cubicBezTo>
                  <a:cubicBezTo>
                    <a:pt x="57995" y="6106"/>
                    <a:pt x="49918" y="699"/>
                    <a:pt x="44754" y="217"/>
                  </a:cubicBezTo>
                  <a:cubicBezTo>
                    <a:pt x="43040" y="55"/>
                    <a:pt x="39428" y="0"/>
                    <a:pt x="35306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480;p19"/>
            <p:cNvSpPr/>
            <p:nvPr/>
          </p:nvSpPr>
          <p:spPr>
            <a:xfrm>
              <a:off x="-1830600" y="4448880"/>
              <a:ext cx="3092760" cy="324000"/>
            </a:xfrm>
            <a:custGeom>
              <a:avLst/>
              <a:gdLst>
                <a:gd name="textAreaLeft" fmla="*/ 0 w 3092760"/>
                <a:gd name="textAreaRight" fmla="*/ 3093480 w 3092760"/>
                <a:gd name="textAreaTop" fmla="*/ 0 h 324000"/>
                <a:gd name="textAreaBottom" fmla="*/ 324720 h 324000"/>
              </a:gdLst>
              <a:ahLst/>
              <a:cxnLst/>
              <a:rect l="textAreaLeft" t="textAreaTop" r="textAreaRight" b="textAreaBottom"/>
              <a:pathLst>
                <a:path w="88232" h="9264">
                  <a:moveTo>
                    <a:pt x="16049" y="1"/>
                  </a:moveTo>
                  <a:cubicBezTo>
                    <a:pt x="11965" y="1"/>
                    <a:pt x="8523" y="2892"/>
                    <a:pt x="7506" y="6865"/>
                  </a:cubicBezTo>
                  <a:lnTo>
                    <a:pt x="1" y="6865"/>
                  </a:lnTo>
                  <a:cubicBezTo>
                    <a:pt x="91" y="8300"/>
                    <a:pt x="530" y="9158"/>
                    <a:pt x="2432" y="9158"/>
                  </a:cubicBezTo>
                  <a:cubicBezTo>
                    <a:pt x="18998" y="9158"/>
                    <a:pt x="35564" y="9263"/>
                    <a:pt x="52130" y="9263"/>
                  </a:cubicBezTo>
                  <a:cubicBezTo>
                    <a:pt x="55557" y="9263"/>
                    <a:pt x="58985" y="9259"/>
                    <a:pt x="62412" y="9248"/>
                  </a:cubicBezTo>
                  <a:cubicBezTo>
                    <a:pt x="66670" y="9227"/>
                    <a:pt x="70907" y="9206"/>
                    <a:pt x="75144" y="9179"/>
                  </a:cubicBezTo>
                  <a:cubicBezTo>
                    <a:pt x="77528" y="9158"/>
                    <a:pt x="79911" y="9137"/>
                    <a:pt x="82273" y="9094"/>
                  </a:cubicBezTo>
                  <a:cubicBezTo>
                    <a:pt x="82305" y="9094"/>
                    <a:pt x="82338" y="9094"/>
                    <a:pt x="82371" y="9094"/>
                  </a:cubicBezTo>
                  <a:cubicBezTo>
                    <a:pt x="83036" y="9094"/>
                    <a:pt x="83812" y="9172"/>
                    <a:pt x="84578" y="9172"/>
                  </a:cubicBezTo>
                  <a:cubicBezTo>
                    <a:pt x="85792" y="9172"/>
                    <a:pt x="86979" y="8976"/>
                    <a:pt x="87654" y="7966"/>
                  </a:cubicBezTo>
                  <a:cubicBezTo>
                    <a:pt x="87855" y="7638"/>
                    <a:pt x="88051" y="7262"/>
                    <a:pt x="88232" y="6865"/>
                  </a:cubicBezTo>
                  <a:lnTo>
                    <a:pt x="83486" y="6865"/>
                  </a:lnTo>
                  <a:cubicBezTo>
                    <a:pt x="82469" y="2892"/>
                    <a:pt x="79027" y="1"/>
                    <a:pt x="74922" y="1"/>
                  </a:cubicBezTo>
                  <a:cubicBezTo>
                    <a:pt x="70839" y="1"/>
                    <a:pt x="67396" y="2892"/>
                    <a:pt x="66384" y="6865"/>
                  </a:cubicBezTo>
                  <a:lnTo>
                    <a:pt x="24607" y="6865"/>
                  </a:lnTo>
                  <a:cubicBezTo>
                    <a:pt x="23596" y="2892"/>
                    <a:pt x="20153" y="1"/>
                    <a:pt x="16049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481;p19"/>
            <p:cNvSpPr/>
            <p:nvPr/>
          </p:nvSpPr>
          <p:spPr>
            <a:xfrm>
              <a:off x="539280" y="4506840"/>
              <a:ext cx="513720" cy="513720"/>
            </a:xfrm>
            <a:custGeom>
              <a:avLst/>
              <a:gdLst>
                <a:gd name="textAreaLeft" fmla="*/ 0 w 513720"/>
                <a:gd name="textAreaRight" fmla="*/ 514440 w 513720"/>
                <a:gd name="textAreaTop" fmla="*/ 0 h 513720"/>
                <a:gd name="textAreaBottom" fmla="*/ 514440 h 513720"/>
              </a:gdLst>
              <a:ahLst/>
              <a:cxnLst/>
              <a:rect l="textAreaLeft" t="textAreaTop" r="textAreaRight" b="textAreaBottom"/>
              <a:pathLst>
                <a:path w="14677" h="14672">
                  <a:moveTo>
                    <a:pt x="7325" y="0"/>
                  </a:moveTo>
                  <a:cubicBezTo>
                    <a:pt x="3289" y="0"/>
                    <a:pt x="0" y="3284"/>
                    <a:pt x="0" y="7325"/>
                  </a:cubicBezTo>
                  <a:cubicBezTo>
                    <a:pt x="0" y="11387"/>
                    <a:pt x="3289" y="14671"/>
                    <a:pt x="7325" y="14671"/>
                  </a:cubicBezTo>
                  <a:cubicBezTo>
                    <a:pt x="11387" y="14671"/>
                    <a:pt x="14676" y="11387"/>
                    <a:pt x="14676" y="7325"/>
                  </a:cubicBezTo>
                  <a:cubicBezTo>
                    <a:pt x="14676" y="3284"/>
                    <a:pt x="11387" y="0"/>
                    <a:pt x="732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" name="Google Shape;482;p19"/>
            <p:cNvSpPr/>
            <p:nvPr/>
          </p:nvSpPr>
          <p:spPr>
            <a:xfrm>
              <a:off x="653040" y="4620600"/>
              <a:ext cx="286560" cy="286560"/>
            </a:xfrm>
            <a:custGeom>
              <a:avLst/>
              <a:gdLst>
                <a:gd name="textAreaLeft" fmla="*/ 0 w 286560"/>
                <a:gd name="textAreaRight" fmla="*/ 287280 w 286560"/>
                <a:gd name="textAreaTop" fmla="*/ 0 h 286560"/>
                <a:gd name="textAreaBottom" fmla="*/ 287280 h 286560"/>
              </a:gdLst>
              <a:ahLst/>
              <a:cxnLst/>
              <a:rect l="textAreaLeft" t="textAreaTop" r="textAreaRight" b="textAreaBottom"/>
              <a:pathLst>
                <a:path w="8189" h="8189">
                  <a:moveTo>
                    <a:pt x="4084" y="1"/>
                  </a:moveTo>
                  <a:cubicBezTo>
                    <a:pt x="1833" y="1"/>
                    <a:pt x="1" y="1833"/>
                    <a:pt x="1" y="4084"/>
                  </a:cubicBezTo>
                  <a:cubicBezTo>
                    <a:pt x="1" y="6356"/>
                    <a:pt x="1833" y="8189"/>
                    <a:pt x="4084" y="8189"/>
                  </a:cubicBezTo>
                  <a:cubicBezTo>
                    <a:pt x="6356" y="8189"/>
                    <a:pt x="8189" y="6356"/>
                    <a:pt x="8189" y="4084"/>
                  </a:cubicBezTo>
                  <a:cubicBezTo>
                    <a:pt x="8189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" name="Google Shape;483;p19"/>
            <p:cNvSpPr/>
            <p:nvPr/>
          </p:nvSpPr>
          <p:spPr>
            <a:xfrm>
              <a:off x="750600" y="4718160"/>
              <a:ext cx="90720" cy="90720"/>
            </a:xfrm>
            <a:custGeom>
              <a:avLst/>
              <a:gdLst>
                <a:gd name="textAreaLeft" fmla="*/ 0 w 90720"/>
                <a:gd name="textAreaRight" fmla="*/ 91440 w 9072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606" h="2606">
                  <a:moveTo>
                    <a:pt x="1303" y="0"/>
                  </a:moveTo>
                  <a:cubicBezTo>
                    <a:pt x="599" y="0"/>
                    <a:pt x="0" y="599"/>
                    <a:pt x="0" y="1303"/>
                  </a:cubicBezTo>
                  <a:cubicBezTo>
                    <a:pt x="0" y="2029"/>
                    <a:pt x="599" y="2606"/>
                    <a:pt x="1303" y="2606"/>
                  </a:cubicBezTo>
                  <a:cubicBezTo>
                    <a:pt x="2034" y="2606"/>
                    <a:pt x="2606" y="2029"/>
                    <a:pt x="2606" y="1303"/>
                  </a:cubicBezTo>
                  <a:cubicBezTo>
                    <a:pt x="2606" y="599"/>
                    <a:pt x="2034" y="0"/>
                    <a:pt x="130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484;p19"/>
            <p:cNvSpPr/>
            <p:nvPr/>
          </p:nvSpPr>
          <p:spPr>
            <a:xfrm>
              <a:off x="-1524960" y="4506840"/>
              <a:ext cx="513720" cy="513720"/>
            </a:xfrm>
            <a:custGeom>
              <a:avLst/>
              <a:gdLst>
                <a:gd name="textAreaLeft" fmla="*/ 0 w 513720"/>
                <a:gd name="textAreaRight" fmla="*/ 514440 w 513720"/>
                <a:gd name="textAreaTop" fmla="*/ 0 h 513720"/>
                <a:gd name="textAreaBottom" fmla="*/ 514440 h 513720"/>
              </a:gdLst>
              <a:ahLst/>
              <a:cxnLst/>
              <a:rect l="textAreaLeft" t="textAreaTop" r="textAreaRight" b="textAreaBottom"/>
              <a:pathLst>
                <a:path w="14677" h="14672">
                  <a:moveTo>
                    <a:pt x="7331" y="0"/>
                  </a:moveTo>
                  <a:cubicBezTo>
                    <a:pt x="3290" y="0"/>
                    <a:pt x="1" y="3284"/>
                    <a:pt x="1" y="7325"/>
                  </a:cubicBezTo>
                  <a:cubicBezTo>
                    <a:pt x="1" y="11387"/>
                    <a:pt x="3290" y="14671"/>
                    <a:pt x="7331" y="14671"/>
                  </a:cubicBezTo>
                  <a:cubicBezTo>
                    <a:pt x="11388" y="14671"/>
                    <a:pt x="14677" y="11387"/>
                    <a:pt x="14677" y="7325"/>
                  </a:cubicBezTo>
                  <a:cubicBezTo>
                    <a:pt x="14677" y="3284"/>
                    <a:pt x="11388" y="0"/>
                    <a:pt x="733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" name="Google Shape;485;p19"/>
            <p:cNvSpPr/>
            <p:nvPr/>
          </p:nvSpPr>
          <p:spPr>
            <a:xfrm>
              <a:off x="-1411200" y="4620600"/>
              <a:ext cx="286560" cy="286560"/>
            </a:xfrm>
            <a:custGeom>
              <a:avLst/>
              <a:gdLst>
                <a:gd name="textAreaLeft" fmla="*/ 0 w 286560"/>
                <a:gd name="textAreaRight" fmla="*/ 287280 w 286560"/>
                <a:gd name="textAreaTop" fmla="*/ 0 h 286560"/>
                <a:gd name="textAreaBottom" fmla="*/ 287280 h 286560"/>
              </a:gdLst>
              <a:ahLst/>
              <a:cxnLst/>
              <a:rect l="textAreaLeft" t="textAreaTop" r="textAreaRight" b="textAreaBottom"/>
              <a:pathLst>
                <a:path w="8189" h="8189">
                  <a:moveTo>
                    <a:pt x="4084" y="1"/>
                  </a:moveTo>
                  <a:cubicBezTo>
                    <a:pt x="1833" y="1"/>
                    <a:pt x="0" y="1833"/>
                    <a:pt x="0" y="4084"/>
                  </a:cubicBezTo>
                  <a:cubicBezTo>
                    <a:pt x="0" y="6356"/>
                    <a:pt x="1833" y="8189"/>
                    <a:pt x="4084" y="8189"/>
                  </a:cubicBezTo>
                  <a:cubicBezTo>
                    <a:pt x="6356" y="8189"/>
                    <a:pt x="8188" y="6356"/>
                    <a:pt x="8188" y="4084"/>
                  </a:cubicBezTo>
                  <a:cubicBezTo>
                    <a:pt x="8188" y="1833"/>
                    <a:pt x="6356" y="1"/>
                    <a:pt x="4084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" name="Google Shape;486;p19"/>
            <p:cNvSpPr/>
            <p:nvPr/>
          </p:nvSpPr>
          <p:spPr>
            <a:xfrm>
              <a:off x="-1313640" y="4718160"/>
              <a:ext cx="90360" cy="90720"/>
            </a:xfrm>
            <a:custGeom>
              <a:avLst/>
              <a:gdLst>
                <a:gd name="textAreaLeft" fmla="*/ 0 w 90360"/>
                <a:gd name="textAreaRight" fmla="*/ 91080 w 9036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602" h="2606">
                  <a:moveTo>
                    <a:pt x="1304" y="0"/>
                  </a:moveTo>
                  <a:cubicBezTo>
                    <a:pt x="594" y="0"/>
                    <a:pt x="1" y="599"/>
                    <a:pt x="1" y="1303"/>
                  </a:cubicBezTo>
                  <a:cubicBezTo>
                    <a:pt x="1" y="2029"/>
                    <a:pt x="594" y="2606"/>
                    <a:pt x="1304" y="2606"/>
                  </a:cubicBezTo>
                  <a:cubicBezTo>
                    <a:pt x="2029" y="2606"/>
                    <a:pt x="2601" y="2029"/>
                    <a:pt x="2601" y="1303"/>
                  </a:cubicBezTo>
                  <a:cubicBezTo>
                    <a:pt x="2601" y="599"/>
                    <a:pt x="2029" y="0"/>
                    <a:pt x="130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" name="Google Shape;487;p19"/>
            <p:cNvSpPr/>
            <p:nvPr/>
          </p:nvSpPr>
          <p:spPr>
            <a:xfrm>
              <a:off x="-435600" y="3797640"/>
              <a:ext cx="787680" cy="389520"/>
            </a:xfrm>
            <a:custGeom>
              <a:avLst/>
              <a:gdLst>
                <a:gd name="textAreaLeft" fmla="*/ 0 w 787680"/>
                <a:gd name="textAreaRight" fmla="*/ 788400 w 787680"/>
                <a:gd name="textAreaTop" fmla="*/ 0 h 389520"/>
                <a:gd name="textAreaBottom" fmla="*/ 390240 h 389520"/>
              </a:gdLst>
              <a:ahLst/>
              <a:cxnLst/>
              <a:rect l="textAreaLeft" t="textAreaTop" r="textAreaRight" b="textAreaBottom"/>
              <a:pathLst>
                <a:path w="22489" h="11133">
                  <a:moveTo>
                    <a:pt x="1185" y="0"/>
                  </a:moveTo>
                  <a:cubicBezTo>
                    <a:pt x="1044" y="0"/>
                    <a:pt x="906" y="11"/>
                    <a:pt x="774" y="43"/>
                  </a:cubicBezTo>
                  <a:cubicBezTo>
                    <a:pt x="1" y="196"/>
                    <a:pt x="1" y="1256"/>
                    <a:pt x="64" y="1854"/>
                  </a:cubicBezTo>
                  <a:cubicBezTo>
                    <a:pt x="266" y="4301"/>
                    <a:pt x="462" y="6753"/>
                    <a:pt x="1150" y="9136"/>
                  </a:cubicBezTo>
                  <a:cubicBezTo>
                    <a:pt x="1235" y="9422"/>
                    <a:pt x="1346" y="9730"/>
                    <a:pt x="1547" y="9952"/>
                  </a:cubicBezTo>
                  <a:cubicBezTo>
                    <a:pt x="1897" y="10349"/>
                    <a:pt x="2739" y="10280"/>
                    <a:pt x="3242" y="10349"/>
                  </a:cubicBezTo>
                  <a:cubicBezTo>
                    <a:pt x="3952" y="10439"/>
                    <a:pt x="4656" y="10482"/>
                    <a:pt x="5387" y="10545"/>
                  </a:cubicBezTo>
                  <a:cubicBezTo>
                    <a:pt x="7924" y="10746"/>
                    <a:pt x="10461" y="10879"/>
                    <a:pt x="12998" y="10969"/>
                  </a:cubicBezTo>
                  <a:cubicBezTo>
                    <a:pt x="14927" y="11023"/>
                    <a:pt x="16841" y="11081"/>
                    <a:pt x="18766" y="11081"/>
                  </a:cubicBezTo>
                  <a:cubicBezTo>
                    <a:pt x="19108" y="11081"/>
                    <a:pt x="19450" y="11079"/>
                    <a:pt x="19793" y="11075"/>
                  </a:cubicBezTo>
                  <a:cubicBezTo>
                    <a:pt x="19809" y="11074"/>
                    <a:pt x="19827" y="11074"/>
                    <a:pt x="19845" y="11074"/>
                  </a:cubicBezTo>
                  <a:cubicBezTo>
                    <a:pt x="20113" y="11074"/>
                    <a:pt x="20595" y="11133"/>
                    <a:pt x="21072" y="11133"/>
                  </a:cubicBezTo>
                  <a:cubicBezTo>
                    <a:pt x="21724" y="11133"/>
                    <a:pt x="22367" y="11023"/>
                    <a:pt x="22441" y="10503"/>
                  </a:cubicBezTo>
                  <a:cubicBezTo>
                    <a:pt x="22489" y="10175"/>
                    <a:pt x="22203" y="9910"/>
                    <a:pt x="21938" y="9687"/>
                  </a:cubicBezTo>
                  <a:cubicBezTo>
                    <a:pt x="21165" y="9089"/>
                    <a:pt x="20413" y="8496"/>
                    <a:pt x="19618" y="7924"/>
                  </a:cubicBezTo>
                  <a:cubicBezTo>
                    <a:pt x="14566" y="4190"/>
                    <a:pt x="8803" y="1102"/>
                    <a:pt x="2517" y="154"/>
                  </a:cubicBezTo>
                  <a:cubicBezTo>
                    <a:pt x="2209" y="112"/>
                    <a:pt x="1897" y="64"/>
                    <a:pt x="1611" y="22"/>
                  </a:cubicBezTo>
                  <a:cubicBezTo>
                    <a:pt x="1468" y="11"/>
                    <a:pt x="1325" y="0"/>
                    <a:pt x="118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" name="Google Shape;488;p19"/>
            <p:cNvSpPr/>
            <p:nvPr/>
          </p:nvSpPr>
          <p:spPr>
            <a:xfrm>
              <a:off x="-1216080" y="3796560"/>
              <a:ext cx="749520" cy="357120"/>
            </a:xfrm>
            <a:custGeom>
              <a:avLst/>
              <a:gdLst>
                <a:gd name="textAreaLeft" fmla="*/ 0 w 749520"/>
                <a:gd name="textAreaRight" fmla="*/ 750240 w 749520"/>
                <a:gd name="textAreaTop" fmla="*/ 0 h 357120"/>
                <a:gd name="textAreaBottom" fmla="*/ 357840 h 357120"/>
              </a:gdLst>
              <a:ahLst/>
              <a:cxnLst/>
              <a:rect l="textAreaLeft" t="textAreaTop" r="textAreaRight" b="textAreaBottom"/>
              <a:pathLst>
                <a:path w="21403" h="10203">
                  <a:moveTo>
                    <a:pt x="18650" y="1"/>
                  </a:moveTo>
                  <a:cubicBezTo>
                    <a:pt x="18555" y="1"/>
                    <a:pt x="18457" y="3"/>
                    <a:pt x="18357" y="7"/>
                  </a:cubicBezTo>
                  <a:cubicBezTo>
                    <a:pt x="15206" y="140"/>
                    <a:pt x="12049" y="293"/>
                    <a:pt x="8871" y="447"/>
                  </a:cubicBezTo>
                  <a:cubicBezTo>
                    <a:pt x="7855" y="489"/>
                    <a:pt x="6705" y="537"/>
                    <a:pt x="5757" y="1040"/>
                  </a:cubicBezTo>
                  <a:cubicBezTo>
                    <a:pt x="5143" y="1374"/>
                    <a:pt x="4587" y="1882"/>
                    <a:pt x="4105" y="2391"/>
                  </a:cubicBezTo>
                  <a:cubicBezTo>
                    <a:pt x="2892" y="3646"/>
                    <a:pt x="1939" y="5192"/>
                    <a:pt x="1213" y="6760"/>
                  </a:cubicBezTo>
                  <a:cubicBezTo>
                    <a:pt x="991" y="7242"/>
                    <a:pt x="0" y="9096"/>
                    <a:pt x="482" y="9625"/>
                  </a:cubicBezTo>
                  <a:cubicBezTo>
                    <a:pt x="860" y="10014"/>
                    <a:pt x="6898" y="10203"/>
                    <a:pt x="12354" y="10203"/>
                  </a:cubicBezTo>
                  <a:cubicBezTo>
                    <a:pt x="16846" y="10203"/>
                    <a:pt x="20944" y="10075"/>
                    <a:pt x="21164" y="9826"/>
                  </a:cubicBezTo>
                  <a:cubicBezTo>
                    <a:pt x="21207" y="9805"/>
                    <a:pt x="21207" y="9758"/>
                    <a:pt x="21228" y="9715"/>
                  </a:cubicBezTo>
                  <a:cubicBezTo>
                    <a:pt x="21402" y="9276"/>
                    <a:pt x="21318" y="8656"/>
                    <a:pt x="21297" y="8190"/>
                  </a:cubicBezTo>
                  <a:cubicBezTo>
                    <a:pt x="21249" y="7374"/>
                    <a:pt x="21185" y="6537"/>
                    <a:pt x="21095" y="5722"/>
                  </a:cubicBezTo>
                  <a:cubicBezTo>
                    <a:pt x="21032" y="4880"/>
                    <a:pt x="20921" y="4064"/>
                    <a:pt x="20830" y="3227"/>
                  </a:cubicBezTo>
                  <a:cubicBezTo>
                    <a:pt x="20767" y="2740"/>
                    <a:pt x="20788" y="2057"/>
                    <a:pt x="20656" y="1437"/>
                  </a:cubicBezTo>
                  <a:cubicBezTo>
                    <a:pt x="20433" y="268"/>
                    <a:pt x="19689" y="1"/>
                    <a:pt x="186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" name="Google Shape;489;p19"/>
            <p:cNvSpPr/>
            <p:nvPr/>
          </p:nvSpPr>
          <p:spPr>
            <a:xfrm>
              <a:off x="-481680" y="3757680"/>
              <a:ext cx="100440" cy="1020240"/>
            </a:xfrm>
            <a:custGeom>
              <a:avLst/>
              <a:gdLst>
                <a:gd name="textAreaLeft" fmla="*/ 0 w 100440"/>
                <a:gd name="textAreaRight" fmla="*/ 101160 w 100440"/>
                <a:gd name="textAreaTop" fmla="*/ 0 h 1020240"/>
                <a:gd name="textAreaBottom" fmla="*/ 1020960 h 1020240"/>
              </a:gdLst>
              <a:ahLst/>
              <a:cxnLst/>
              <a:rect l="textAreaLeft" t="textAreaTop" r="textAreaRight" b="textAreaBottom"/>
              <a:pathLst>
                <a:path w="2884" h="29122">
                  <a:moveTo>
                    <a:pt x="169" y="1"/>
                  </a:moveTo>
                  <a:cubicBezTo>
                    <a:pt x="87" y="1"/>
                    <a:pt x="0" y="65"/>
                    <a:pt x="13" y="168"/>
                  </a:cubicBezTo>
                  <a:cubicBezTo>
                    <a:pt x="188" y="1254"/>
                    <a:pt x="368" y="2355"/>
                    <a:pt x="521" y="3436"/>
                  </a:cubicBezTo>
                  <a:cubicBezTo>
                    <a:pt x="1183" y="7784"/>
                    <a:pt x="1824" y="12153"/>
                    <a:pt x="2243" y="16544"/>
                  </a:cubicBezTo>
                  <a:cubicBezTo>
                    <a:pt x="2661" y="20670"/>
                    <a:pt x="2682" y="24864"/>
                    <a:pt x="2486" y="28990"/>
                  </a:cubicBezTo>
                  <a:cubicBezTo>
                    <a:pt x="2486" y="29078"/>
                    <a:pt x="2558" y="29121"/>
                    <a:pt x="2629" y="29121"/>
                  </a:cubicBezTo>
                  <a:cubicBezTo>
                    <a:pt x="2701" y="29121"/>
                    <a:pt x="2772" y="29078"/>
                    <a:pt x="2772" y="28990"/>
                  </a:cubicBezTo>
                  <a:cubicBezTo>
                    <a:pt x="2883" y="26850"/>
                    <a:pt x="2883" y="24711"/>
                    <a:pt x="2836" y="22571"/>
                  </a:cubicBezTo>
                  <a:cubicBezTo>
                    <a:pt x="2772" y="17958"/>
                    <a:pt x="2221" y="13409"/>
                    <a:pt x="1581" y="8864"/>
                  </a:cubicBezTo>
                  <a:cubicBezTo>
                    <a:pt x="1183" y="5930"/>
                    <a:pt x="765" y="3017"/>
                    <a:pt x="299" y="104"/>
                  </a:cubicBezTo>
                  <a:cubicBezTo>
                    <a:pt x="281" y="32"/>
                    <a:pt x="226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" name="Google Shape;490;p19"/>
            <p:cNvSpPr/>
            <p:nvPr/>
          </p:nvSpPr>
          <p:spPr>
            <a:xfrm>
              <a:off x="344160" y="4161240"/>
              <a:ext cx="104040" cy="616680"/>
            </a:xfrm>
            <a:custGeom>
              <a:avLst/>
              <a:gdLst>
                <a:gd name="textAreaLeft" fmla="*/ 0 w 104040"/>
                <a:gd name="textAreaRight" fmla="*/ 104760 w 104040"/>
                <a:gd name="textAreaTop" fmla="*/ 0 h 616680"/>
                <a:gd name="textAreaBottom" fmla="*/ 617400 h 616680"/>
              </a:gdLst>
              <a:ahLst/>
              <a:cxnLst/>
              <a:rect l="textAreaLeft" t="textAreaTop" r="textAreaRight" b="textAreaBottom"/>
              <a:pathLst>
                <a:path w="2988" h="17608">
                  <a:moveTo>
                    <a:pt x="197" y="1"/>
                  </a:moveTo>
                  <a:cubicBezTo>
                    <a:pt x="96" y="1"/>
                    <a:pt x="0" y="107"/>
                    <a:pt x="75" y="200"/>
                  </a:cubicBezTo>
                  <a:cubicBezTo>
                    <a:pt x="1754" y="2514"/>
                    <a:pt x="2394" y="5364"/>
                    <a:pt x="2527" y="8165"/>
                  </a:cubicBezTo>
                  <a:cubicBezTo>
                    <a:pt x="2659" y="11295"/>
                    <a:pt x="1955" y="14367"/>
                    <a:pt x="1621" y="17476"/>
                  </a:cubicBezTo>
                  <a:cubicBezTo>
                    <a:pt x="1611" y="17564"/>
                    <a:pt x="1677" y="17607"/>
                    <a:pt x="1748" y="17607"/>
                  </a:cubicBezTo>
                  <a:cubicBezTo>
                    <a:pt x="1820" y="17607"/>
                    <a:pt x="1897" y="17564"/>
                    <a:pt x="1907" y="17476"/>
                  </a:cubicBezTo>
                  <a:cubicBezTo>
                    <a:pt x="2241" y="14256"/>
                    <a:pt x="2988" y="11099"/>
                    <a:pt x="2792" y="7853"/>
                  </a:cubicBezTo>
                  <a:cubicBezTo>
                    <a:pt x="2638" y="5099"/>
                    <a:pt x="1976" y="2318"/>
                    <a:pt x="318" y="67"/>
                  </a:cubicBezTo>
                  <a:cubicBezTo>
                    <a:pt x="285" y="20"/>
                    <a:pt x="241" y="1"/>
                    <a:pt x="19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" name="Google Shape;491;p19"/>
            <p:cNvSpPr/>
            <p:nvPr/>
          </p:nvSpPr>
          <p:spPr>
            <a:xfrm>
              <a:off x="-1224000" y="4129560"/>
              <a:ext cx="349920" cy="648360"/>
            </a:xfrm>
            <a:custGeom>
              <a:avLst/>
              <a:gdLst>
                <a:gd name="textAreaLeft" fmla="*/ 0 w 349920"/>
                <a:gd name="textAreaRight" fmla="*/ 350640 w 349920"/>
                <a:gd name="textAreaTop" fmla="*/ 0 h 648360"/>
                <a:gd name="textAreaBottom" fmla="*/ 649080 h 648360"/>
              </a:gdLst>
              <a:ahLst/>
              <a:cxnLst/>
              <a:rect l="textAreaLeft" t="textAreaTop" r="textAreaRight" b="textAreaBottom"/>
              <a:pathLst>
                <a:path w="10001" h="18510">
                  <a:moveTo>
                    <a:pt x="706" y="0"/>
                  </a:moveTo>
                  <a:cubicBezTo>
                    <a:pt x="664" y="0"/>
                    <a:pt x="624" y="19"/>
                    <a:pt x="599" y="64"/>
                  </a:cubicBezTo>
                  <a:cubicBezTo>
                    <a:pt x="1" y="943"/>
                    <a:pt x="202" y="2203"/>
                    <a:pt x="705" y="3088"/>
                  </a:cubicBezTo>
                  <a:cubicBezTo>
                    <a:pt x="1457" y="4412"/>
                    <a:pt x="2824" y="5423"/>
                    <a:pt x="3952" y="6440"/>
                  </a:cubicBezTo>
                  <a:cubicBezTo>
                    <a:pt x="5255" y="7632"/>
                    <a:pt x="6558" y="8824"/>
                    <a:pt x="7569" y="10259"/>
                  </a:cubicBezTo>
                  <a:cubicBezTo>
                    <a:pt x="8676" y="11827"/>
                    <a:pt x="9094" y="13611"/>
                    <a:pt x="9402" y="15465"/>
                  </a:cubicBezTo>
                  <a:cubicBezTo>
                    <a:pt x="9576" y="16434"/>
                    <a:pt x="9709" y="17409"/>
                    <a:pt x="9709" y="18378"/>
                  </a:cubicBezTo>
                  <a:cubicBezTo>
                    <a:pt x="9709" y="18466"/>
                    <a:pt x="9782" y="18509"/>
                    <a:pt x="9855" y="18509"/>
                  </a:cubicBezTo>
                  <a:cubicBezTo>
                    <a:pt x="9927" y="18509"/>
                    <a:pt x="10000" y="18466"/>
                    <a:pt x="10000" y="18378"/>
                  </a:cubicBezTo>
                  <a:cubicBezTo>
                    <a:pt x="10000" y="17277"/>
                    <a:pt x="9820" y="16170"/>
                    <a:pt x="9624" y="15110"/>
                  </a:cubicBezTo>
                  <a:cubicBezTo>
                    <a:pt x="9312" y="13368"/>
                    <a:pt x="8893" y="11694"/>
                    <a:pt x="7882" y="10238"/>
                  </a:cubicBezTo>
                  <a:cubicBezTo>
                    <a:pt x="6928" y="8866"/>
                    <a:pt x="5715" y="7696"/>
                    <a:pt x="4503" y="6573"/>
                  </a:cubicBezTo>
                  <a:cubicBezTo>
                    <a:pt x="3353" y="5514"/>
                    <a:pt x="1966" y="4497"/>
                    <a:pt x="1102" y="3194"/>
                  </a:cubicBezTo>
                  <a:cubicBezTo>
                    <a:pt x="552" y="2357"/>
                    <a:pt x="223" y="1102"/>
                    <a:pt x="838" y="217"/>
                  </a:cubicBezTo>
                  <a:cubicBezTo>
                    <a:pt x="916" y="109"/>
                    <a:pt x="807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" name="Google Shape;492;p19"/>
            <p:cNvSpPr/>
            <p:nvPr/>
          </p:nvSpPr>
          <p:spPr>
            <a:xfrm>
              <a:off x="-326520" y="4244760"/>
              <a:ext cx="111600" cy="47160"/>
            </a:xfrm>
            <a:custGeom>
              <a:avLst/>
              <a:gdLst>
                <a:gd name="textAreaLeft" fmla="*/ 0 w 111600"/>
                <a:gd name="textAreaRight" fmla="*/ 112320 w 111600"/>
                <a:gd name="textAreaTop" fmla="*/ 0 h 47160"/>
                <a:gd name="textAreaBottom" fmla="*/ 47880 h 47160"/>
              </a:gdLst>
              <a:ahLst/>
              <a:cxnLst/>
              <a:rect l="textAreaLeft" t="textAreaTop" r="textAreaRight" b="textAreaBottom"/>
              <a:pathLst>
                <a:path w="3205" h="1368">
                  <a:moveTo>
                    <a:pt x="1590" y="1"/>
                  </a:moveTo>
                  <a:cubicBezTo>
                    <a:pt x="710" y="1"/>
                    <a:pt x="1" y="308"/>
                    <a:pt x="1" y="684"/>
                  </a:cubicBezTo>
                  <a:cubicBezTo>
                    <a:pt x="1" y="1060"/>
                    <a:pt x="710" y="1367"/>
                    <a:pt x="1590" y="1367"/>
                  </a:cubicBezTo>
                  <a:cubicBezTo>
                    <a:pt x="2495" y="1367"/>
                    <a:pt x="3205" y="1060"/>
                    <a:pt x="3205" y="684"/>
                  </a:cubicBezTo>
                  <a:cubicBezTo>
                    <a:pt x="3205" y="308"/>
                    <a:pt x="2495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" name="Google Shape;493;p19"/>
            <p:cNvSpPr/>
            <p:nvPr/>
          </p:nvSpPr>
          <p:spPr>
            <a:xfrm>
              <a:off x="-1033560" y="4244760"/>
              <a:ext cx="111600" cy="47160"/>
            </a:xfrm>
            <a:custGeom>
              <a:avLst/>
              <a:gdLst>
                <a:gd name="textAreaLeft" fmla="*/ 0 w 111600"/>
                <a:gd name="textAreaRight" fmla="*/ 112320 w 111600"/>
                <a:gd name="textAreaTop" fmla="*/ 0 h 47160"/>
                <a:gd name="textAreaBottom" fmla="*/ 47880 h 47160"/>
              </a:gdLst>
              <a:ahLst/>
              <a:cxnLst/>
              <a:rect l="textAreaLeft" t="textAreaTop" r="textAreaRight" b="textAreaBottom"/>
              <a:pathLst>
                <a:path w="3200" h="1368">
                  <a:moveTo>
                    <a:pt x="1589" y="1"/>
                  </a:moveTo>
                  <a:cubicBezTo>
                    <a:pt x="705" y="1"/>
                    <a:pt x="0" y="308"/>
                    <a:pt x="0" y="684"/>
                  </a:cubicBezTo>
                  <a:cubicBezTo>
                    <a:pt x="0" y="1060"/>
                    <a:pt x="705" y="1367"/>
                    <a:pt x="1589" y="1367"/>
                  </a:cubicBezTo>
                  <a:cubicBezTo>
                    <a:pt x="2495" y="1367"/>
                    <a:pt x="3199" y="1060"/>
                    <a:pt x="3199" y="684"/>
                  </a:cubicBezTo>
                  <a:cubicBezTo>
                    <a:pt x="3199" y="308"/>
                    <a:pt x="249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Google Shape;494;p19"/>
            <p:cNvSpPr/>
            <p:nvPr/>
          </p:nvSpPr>
          <p:spPr>
            <a:xfrm>
              <a:off x="-1726200" y="3825360"/>
              <a:ext cx="560160" cy="281880"/>
            </a:xfrm>
            <a:custGeom>
              <a:avLst/>
              <a:gdLst>
                <a:gd name="textAreaLeft" fmla="*/ 0 w 560160"/>
                <a:gd name="textAreaRight" fmla="*/ 560880 w 560160"/>
                <a:gd name="textAreaTop" fmla="*/ 0 h 281880"/>
                <a:gd name="textAreaBottom" fmla="*/ 282600 h 281880"/>
              </a:gdLst>
              <a:ahLst/>
              <a:cxnLst/>
              <a:rect l="textAreaLeft" t="textAreaTop" r="textAreaRight" b="textAreaBottom"/>
              <a:pathLst>
                <a:path w="16001" h="8056">
                  <a:moveTo>
                    <a:pt x="12334" y="0"/>
                  </a:moveTo>
                  <a:cubicBezTo>
                    <a:pt x="10473" y="0"/>
                    <a:pt x="8158" y="129"/>
                    <a:pt x="6446" y="245"/>
                  </a:cubicBezTo>
                  <a:cubicBezTo>
                    <a:pt x="4990" y="1061"/>
                    <a:pt x="3533" y="2205"/>
                    <a:pt x="2363" y="3820"/>
                  </a:cubicBezTo>
                  <a:cubicBezTo>
                    <a:pt x="1436" y="5054"/>
                    <a:pt x="663" y="6421"/>
                    <a:pt x="1" y="7877"/>
                  </a:cubicBezTo>
                  <a:cubicBezTo>
                    <a:pt x="1055" y="7970"/>
                    <a:pt x="2400" y="8055"/>
                    <a:pt x="3797" y="8055"/>
                  </a:cubicBezTo>
                  <a:cubicBezTo>
                    <a:pt x="4708" y="8055"/>
                    <a:pt x="5642" y="8019"/>
                    <a:pt x="6531" y="7925"/>
                  </a:cubicBezTo>
                  <a:cubicBezTo>
                    <a:pt x="10418" y="7459"/>
                    <a:pt x="16001" y="1347"/>
                    <a:pt x="15492" y="420"/>
                  </a:cubicBezTo>
                  <a:cubicBezTo>
                    <a:pt x="15334" y="106"/>
                    <a:pt x="14020" y="0"/>
                    <a:pt x="12334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" name="Google Shape;495;p19"/>
            <p:cNvSpPr/>
            <p:nvPr/>
          </p:nvSpPr>
          <p:spPr>
            <a:xfrm>
              <a:off x="1192320" y="4271760"/>
              <a:ext cx="56520" cy="43200"/>
            </a:xfrm>
            <a:custGeom>
              <a:avLst/>
              <a:gdLst>
                <a:gd name="textAreaLeft" fmla="*/ 0 w 56520"/>
                <a:gd name="textAreaRight" fmla="*/ 57240 w 56520"/>
                <a:gd name="textAreaTop" fmla="*/ 0 h 43200"/>
                <a:gd name="textAreaBottom" fmla="*/ 43920 h 43200"/>
              </a:gdLst>
              <a:ahLst/>
              <a:cxnLst/>
              <a:rect l="textAreaLeft" t="textAreaTop" r="textAreaRight" b="textAreaBottom"/>
              <a:pathLst>
                <a:path w="1632" h="1256"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31" y="1255"/>
                  </a:moveTo>
                  <a:lnTo>
                    <a:pt x="1631" y="1255"/>
                  </a:lnTo>
                  <a:lnTo>
                    <a:pt x="1631" y="1255"/>
                  </a:lnTo>
                  <a:close/>
                  <a:moveTo>
                    <a:pt x="1610" y="1255"/>
                  </a:moveTo>
                  <a:lnTo>
                    <a:pt x="1610" y="1255"/>
                  </a:lnTo>
                  <a:lnTo>
                    <a:pt x="1610" y="1255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610" y="1234"/>
                  </a:moveTo>
                  <a:lnTo>
                    <a:pt x="1610" y="1234"/>
                  </a:lnTo>
                  <a:lnTo>
                    <a:pt x="1610" y="1234"/>
                  </a:lnTo>
                  <a:close/>
                  <a:moveTo>
                    <a:pt x="1589" y="1213"/>
                  </a:moveTo>
                  <a:cubicBezTo>
                    <a:pt x="1589" y="1213"/>
                    <a:pt x="1589" y="1234"/>
                    <a:pt x="1610" y="1234"/>
                  </a:cubicBezTo>
                  <a:cubicBezTo>
                    <a:pt x="1589" y="1234"/>
                    <a:pt x="1589" y="1213"/>
                    <a:pt x="1589" y="1213"/>
                  </a:cubicBez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213"/>
                  </a:moveTo>
                  <a:lnTo>
                    <a:pt x="1589" y="1213"/>
                  </a:lnTo>
                  <a:lnTo>
                    <a:pt x="1589" y="1213"/>
                  </a:lnTo>
                  <a:close/>
                  <a:moveTo>
                    <a:pt x="1589" y="1192"/>
                  </a:moveTo>
                  <a:lnTo>
                    <a:pt x="1589" y="1192"/>
                  </a:lnTo>
                  <a:lnTo>
                    <a:pt x="1589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92"/>
                  </a:moveTo>
                  <a:lnTo>
                    <a:pt x="1563" y="1192"/>
                  </a:lnTo>
                  <a:lnTo>
                    <a:pt x="1563" y="1192"/>
                  </a:lnTo>
                  <a:close/>
                  <a:moveTo>
                    <a:pt x="1563" y="1171"/>
                  </a:moveTo>
                  <a:lnTo>
                    <a:pt x="1563" y="1171"/>
                  </a:lnTo>
                  <a:lnTo>
                    <a:pt x="1563" y="1171"/>
                  </a:lnTo>
                  <a:close/>
                  <a:moveTo>
                    <a:pt x="1541" y="1171"/>
                  </a:moveTo>
                  <a:lnTo>
                    <a:pt x="1563" y="1171"/>
                  </a:lnTo>
                  <a:lnTo>
                    <a:pt x="1541" y="1171"/>
                  </a:lnTo>
                  <a:close/>
                  <a:moveTo>
                    <a:pt x="1541" y="1149"/>
                  </a:moveTo>
                  <a:lnTo>
                    <a:pt x="1541" y="1171"/>
                  </a:lnTo>
                  <a:lnTo>
                    <a:pt x="1541" y="1149"/>
                  </a:lnTo>
                  <a:close/>
                  <a:moveTo>
                    <a:pt x="1541" y="1149"/>
                  </a:moveTo>
                  <a:lnTo>
                    <a:pt x="1541" y="1149"/>
                  </a:lnTo>
                  <a:lnTo>
                    <a:pt x="1541" y="1149"/>
                  </a:lnTo>
                  <a:close/>
                  <a:moveTo>
                    <a:pt x="1520" y="1149"/>
                  </a:moveTo>
                  <a:lnTo>
                    <a:pt x="1541" y="1149"/>
                  </a:lnTo>
                  <a:lnTo>
                    <a:pt x="1520" y="1149"/>
                  </a:lnTo>
                  <a:close/>
                  <a:moveTo>
                    <a:pt x="85" y="21"/>
                  </a:moveTo>
                  <a:lnTo>
                    <a:pt x="85" y="21"/>
                  </a:lnTo>
                  <a:cubicBezTo>
                    <a:pt x="662" y="286"/>
                    <a:pt x="1144" y="662"/>
                    <a:pt x="1520" y="1149"/>
                  </a:cubicBezTo>
                  <a:cubicBezTo>
                    <a:pt x="1144" y="662"/>
                    <a:pt x="662" y="286"/>
                    <a:pt x="85" y="21"/>
                  </a:cubicBezTo>
                  <a:lnTo>
                    <a:pt x="85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64" y="21"/>
                  </a:moveTo>
                  <a:lnTo>
                    <a:pt x="64" y="21"/>
                  </a:lnTo>
                  <a:lnTo>
                    <a:pt x="64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43" y="21"/>
                  </a:moveTo>
                  <a:lnTo>
                    <a:pt x="43" y="21"/>
                  </a:lnTo>
                  <a:lnTo>
                    <a:pt x="43" y="21"/>
                  </a:lnTo>
                  <a:close/>
                  <a:moveTo>
                    <a:pt x="21" y="0"/>
                  </a:moveTo>
                  <a:lnTo>
                    <a:pt x="21" y="0"/>
                  </a:lnTo>
                  <a:lnTo>
                    <a:pt x="21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" name="Google Shape;496;p19"/>
            <p:cNvSpPr/>
            <p:nvPr/>
          </p:nvSpPr>
          <p:spPr>
            <a:xfrm>
              <a:off x="977040" y="4219200"/>
              <a:ext cx="316800" cy="228960"/>
            </a:xfrm>
            <a:custGeom>
              <a:avLst/>
              <a:gdLst>
                <a:gd name="textAreaLeft" fmla="*/ 0 w 316800"/>
                <a:gd name="textAreaRight" fmla="*/ 317520 w 316800"/>
                <a:gd name="textAreaTop" fmla="*/ 0 h 228960"/>
                <a:gd name="textAreaBottom" fmla="*/ 229680 h 228960"/>
              </a:gdLst>
              <a:ahLst/>
              <a:cxnLst/>
              <a:rect l="textAreaLeft" t="textAreaTop" r="textAreaRight" b="textAreaBottom"/>
              <a:pathLst>
                <a:path w="9053" h="6552">
                  <a:moveTo>
                    <a:pt x="377" y="0"/>
                  </a:moveTo>
                  <a:cubicBezTo>
                    <a:pt x="112" y="503"/>
                    <a:pt x="1" y="1165"/>
                    <a:pt x="684" y="1875"/>
                  </a:cubicBezTo>
                  <a:cubicBezTo>
                    <a:pt x="2035" y="3310"/>
                    <a:pt x="5938" y="6552"/>
                    <a:pt x="7484" y="6552"/>
                  </a:cubicBezTo>
                  <a:lnTo>
                    <a:pt x="7659" y="6552"/>
                  </a:lnTo>
                  <a:cubicBezTo>
                    <a:pt x="8125" y="6440"/>
                    <a:pt x="8607" y="6308"/>
                    <a:pt x="9052" y="6176"/>
                  </a:cubicBezTo>
                  <a:cubicBezTo>
                    <a:pt x="8851" y="4852"/>
                    <a:pt x="8454" y="3660"/>
                    <a:pt x="7770" y="2754"/>
                  </a:cubicBezTo>
                  <a:lnTo>
                    <a:pt x="7749" y="2754"/>
                  </a:lnTo>
                  <a:lnTo>
                    <a:pt x="7749" y="2733"/>
                  </a:lnTo>
                  <a:cubicBezTo>
                    <a:pt x="7728" y="2733"/>
                    <a:pt x="7728" y="2712"/>
                    <a:pt x="7728" y="2712"/>
                  </a:cubicBezTo>
                  <a:lnTo>
                    <a:pt x="7728" y="2691"/>
                  </a:lnTo>
                  <a:lnTo>
                    <a:pt x="7702" y="2691"/>
                  </a:lnTo>
                  <a:lnTo>
                    <a:pt x="7702" y="2670"/>
                  </a:lnTo>
                  <a:lnTo>
                    <a:pt x="7680" y="2670"/>
                  </a:lnTo>
                  <a:lnTo>
                    <a:pt x="7680" y="2648"/>
                  </a:lnTo>
                  <a:lnTo>
                    <a:pt x="7659" y="2648"/>
                  </a:lnTo>
                  <a:cubicBezTo>
                    <a:pt x="7283" y="2161"/>
                    <a:pt x="6801" y="1785"/>
                    <a:pt x="6224" y="1520"/>
                  </a:cubicBezTo>
                  <a:lnTo>
                    <a:pt x="6182" y="1520"/>
                  </a:lnTo>
                  <a:cubicBezTo>
                    <a:pt x="6182" y="1499"/>
                    <a:pt x="6160" y="1499"/>
                    <a:pt x="6160" y="1499"/>
                  </a:cubicBezTo>
                  <a:lnTo>
                    <a:pt x="6139" y="1499"/>
                  </a:lnTo>
                  <a:cubicBezTo>
                    <a:pt x="4768" y="927"/>
                    <a:pt x="2670" y="419"/>
                    <a:pt x="377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" name="Google Shape;497;p19"/>
            <p:cNvSpPr/>
            <p:nvPr/>
          </p:nvSpPr>
          <p:spPr>
            <a:xfrm>
              <a:off x="-1798920" y="4181040"/>
              <a:ext cx="169560" cy="164160"/>
            </a:xfrm>
            <a:custGeom>
              <a:avLst/>
              <a:gdLst>
                <a:gd name="textAreaLeft" fmla="*/ 0 w 169560"/>
                <a:gd name="textAreaRight" fmla="*/ 170280 w 169560"/>
                <a:gd name="textAreaTop" fmla="*/ 0 h 164160"/>
                <a:gd name="textAreaBottom" fmla="*/ 164880 h 164160"/>
              </a:gdLst>
              <a:ahLst/>
              <a:cxnLst/>
              <a:rect l="textAreaLeft" t="textAreaTop" r="textAreaRight" b="textAreaBottom"/>
              <a:pathLst>
                <a:path w="4858" h="4704">
                  <a:moveTo>
                    <a:pt x="1192" y="0"/>
                  </a:moveTo>
                  <a:cubicBezTo>
                    <a:pt x="663" y="1526"/>
                    <a:pt x="287" y="3115"/>
                    <a:pt x="1" y="4704"/>
                  </a:cubicBezTo>
                  <a:cubicBezTo>
                    <a:pt x="1637" y="4682"/>
                    <a:pt x="4857" y="4439"/>
                    <a:pt x="4857" y="3136"/>
                  </a:cubicBezTo>
                  <a:cubicBezTo>
                    <a:pt x="4857" y="1854"/>
                    <a:pt x="2474" y="578"/>
                    <a:pt x="119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440" bIns="82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2318040" y="1307160"/>
            <a:ext cx="4507560" cy="2528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0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2135520" y="1189080"/>
            <a:ext cx="4872240" cy="1963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5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720000" y="4014360"/>
            <a:ext cx="7703280" cy="572040"/>
          </a:xfrm>
          <a:prstGeom prst="rect">
            <a:avLst/>
          </a:prstGeom>
          <a:solidFill>
            <a:schemeClr val="accent6"/>
          </a:solidFill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09760" cy="481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2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539;p21"/>
          <p:cNvSpPr/>
          <p:nvPr/>
        </p:nvSpPr>
        <p:spPr>
          <a:xfrm flipH="1">
            <a:off x="-408240" y="104508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540;p21"/>
          <p:cNvSpPr/>
          <p:nvPr/>
        </p:nvSpPr>
        <p:spPr>
          <a:xfrm flipH="1">
            <a:off x="-1041840" y="3009600"/>
            <a:ext cx="11225160" cy="3986640"/>
          </a:xfrm>
          <a:custGeom>
            <a:avLst/>
            <a:gdLst>
              <a:gd name="textAreaLeft" fmla="*/ 360 w 11225160"/>
              <a:gd name="textAreaRight" fmla="*/ 1122624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541;p21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542;p21"/>
          <p:cNvSpPr/>
          <p:nvPr/>
        </p:nvSpPr>
        <p:spPr>
          <a:xfrm>
            <a:off x="8424000" y="154296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543;p21"/>
          <p:cNvSpPr/>
          <p:nvPr/>
        </p:nvSpPr>
        <p:spPr>
          <a:xfrm>
            <a:off x="1810080" y="14976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544;p21"/>
          <p:cNvSpPr/>
          <p:nvPr/>
        </p:nvSpPr>
        <p:spPr>
          <a:xfrm>
            <a:off x="7303680" y="12466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7" name="Google Shape;545;p21"/>
          <p:cNvGrpSpPr/>
          <p:nvPr/>
        </p:nvGrpSpPr>
        <p:grpSpPr>
          <a:xfrm>
            <a:off x="2868840" y="3526200"/>
            <a:ext cx="1067400" cy="1372680"/>
            <a:chOff x="2868840" y="3526200"/>
            <a:chExt cx="1067400" cy="1372680"/>
          </a:xfrm>
        </p:grpSpPr>
        <p:sp>
          <p:nvSpPr>
            <p:cNvPr id="48" name="Google Shape;546;p21"/>
            <p:cNvSpPr/>
            <p:nvPr/>
          </p:nvSpPr>
          <p:spPr>
            <a:xfrm>
              <a:off x="2868840" y="3526200"/>
              <a:ext cx="1067400" cy="964080"/>
            </a:xfrm>
            <a:custGeom>
              <a:avLst/>
              <a:gdLst>
                <a:gd name="textAreaLeft" fmla="*/ 0 w 1067400"/>
                <a:gd name="textAreaRight" fmla="*/ 1068120 w 1067400"/>
                <a:gd name="textAreaTop" fmla="*/ 0 h 964080"/>
                <a:gd name="textAreaBottom" fmla="*/ 964800 h 96408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Google Shape;547;p21"/>
            <p:cNvSpPr/>
            <p:nvPr/>
          </p:nvSpPr>
          <p:spPr>
            <a:xfrm>
              <a:off x="3406320" y="3971520"/>
              <a:ext cx="76320" cy="927360"/>
            </a:xfrm>
            <a:custGeom>
              <a:avLst/>
              <a:gdLst>
                <a:gd name="textAreaLeft" fmla="*/ 0 w 76320"/>
                <a:gd name="textAreaRight" fmla="*/ 77040 w 76320"/>
                <a:gd name="textAreaTop" fmla="*/ 0 h 927360"/>
                <a:gd name="textAreaBottom" fmla="*/ 928080 h 92736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0" name="Google Shape;548;p21"/>
          <p:cNvSpPr/>
          <p:nvPr/>
        </p:nvSpPr>
        <p:spPr>
          <a:xfrm>
            <a:off x="948600" y="184320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Google Shape;549;p21"/>
          <p:cNvSpPr/>
          <p:nvPr/>
        </p:nvSpPr>
        <p:spPr>
          <a:xfrm>
            <a:off x="801468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2" name="Google Shape;550;p21"/>
          <p:cNvGrpSpPr/>
          <p:nvPr/>
        </p:nvGrpSpPr>
        <p:grpSpPr>
          <a:xfrm>
            <a:off x="7871400" y="3836880"/>
            <a:ext cx="3283560" cy="1167480"/>
            <a:chOff x="7871400" y="3836880"/>
            <a:chExt cx="3283560" cy="1167480"/>
          </a:xfrm>
        </p:grpSpPr>
        <p:sp>
          <p:nvSpPr>
            <p:cNvPr id="53" name="Google Shape;551;p21"/>
            <p:cNvSpPr/>
            <p:nvPr/>
          </p:nvSpPr>
          <p:spPr>
            <a:xfrm>
              <a:off x="7871400" y="3836880"/>
              <a:ext cx="3283560" cy="937080"/>
            </a:xfrm>
            <a:custGeom>
              <a:avLst/>
              <a:gdLst>
                <a:gd name="textAreaLeft" fmla="*/ 0 w 3283560"/>
                <a:gd name="textAreaRight" fmla="*/ 328428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Google Shape;552;p21"/>
            <p:cNvSpPr/>
            <p:nvPr/>
          </p:nvSpPr>
          <p:spPr>
            <a:xfrm>
              <a:off x="7884360" y="4402080"/>
              <a:ext cx="3238200" cy="371880"/>
            </a:xfrm>
            <a:custGeom>
              <a:avLst/>
              <a:gdLst>
                <a:gd name="textAreaLeft" fmla="*/ 0 w 3238200"/>
                <a:gd name="textAreaRight" fmla="*/ 323892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" name="Google Shape;553;p21"/>
            <p:cNvSpPr/>
            <p:nvPr/>
          </p:nvSpPr>
          <p:spPr>
            <a:xfrm>
              <a:off x="8174880" y="4449240"/>
              <a:ext cx="518760" cy="51408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" name="Google Shape;554;p21"/>
            <p:cNvSpPr/>
            <p:nvPr/>
          </p:nvSpPr>
          <p:spPr>
            <a:xfrm>
              <a:off x="8289720" y="456336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" name="Google Shape;555;p21"/>
            <p:cNvSpPr/>
            <p:nvPr/>
          </p:nvSpPr>
          <p:spPr>
            <a:xfrm>
              <a:off x="8388000" y="466092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" name="Google Shape;556;p21"/>
            <p:cNvSpPr/>
            <p:nvPr/>
          </p:nvSpPr>
          <p:spPr>
            <a:xfrm>
              <a:off x="10217160" y="4491360"/>
              <a:ext cx="518760" cy="51300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" name="Google Shape;557;p21"/>
            <p:cNvSpPr/>
            <p:nvPr/>
          </p:nvSpPr>
          <p:spPr>
            <a:xfrm>
              <a:off x="10332000" y="46044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" name="Google Shape;558;p21"/>
            <p:cNvSpPr/>
            <p:nvPr/>
          </p:nvSpPr>
          <p:spPr>
            <a:xfrm>
              <a:off x="10430640" y="470196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" name="Google Shape;559;p21"/>
            <p:cNvSpPr/>
            <p:nvPr/>
          </p:nvSpPr>
          <p:spPr>
            <a:xfrm>
              <a:off x="7907400" y="4226040"/>
              <a:ext cx="459360" cy="217440"/>
            </a:xfrm>
            <a:custGeom>
              <a:avLst/>
              <a:gdLst>
                <a:gd name="textAreaLeft" fmla="*/ 0 w 459360"/>
                <a:gd name="textAreaRight" fmla="*/ 46008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" name="Google Shape;560;p21"/>
            <p:cNvSpPr/>
            <p:nvPr/>
          </p:nvSpPr>
          <p:spPr>
            <a:xfrm>
              <a:off x="10563120" y="4183560"/>
              <a:ext cx="133200" cy="133200"/>
            </a:xfrm>
            <a:custGeom>
              <a:avLst/>
              <a:gdLst>
                <a:gd name="textAreaLeft" fmla="*/ 0 w 133200"/>
                <a:gd name="textAreaRight" fmla="*/ 13392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" name="Google Shape;561;p21"/>
            <p:cNvSpPr/>
            <p:nvPr/>
          </p:nvSpPr>
          <p:spPr>
            <a:xfrm>
              <a:off x="9390600" y="4240440"/>
              <a:ext cx="172440" cy="3996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" name="Google Shape;562;p21"/>
            <p:cNvSpPr/>
            <p:nvPr/>
          </p:nvSpPr>
          <p:spPr>
            <a:xfrm>
              <a:off x="10158120" y="4244400"/>
              <a:ext cx="172440" cy="4068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" name="Google Shape;563;p21"/>
            <p:cNvSpPr/>
            <p:nvPr/>
          </p:nvSpPr>
          <p:spPr>
            <a:xfrm>
              <a:off x="8769600" y="4204800"/>
              <a:ext cx="53640" cy="55944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" name="Google Shape;564;p21"/>
            <p:cNvSpPr/>
            <p:nvPr/>
          </p:nvSpPr>
          <p:spPr>
            <a:xfrm>
              <a:off x="9639720" y="4173840"/>
              <a:ext cx="15480" cy="581760"/>
            </a:xfrm>
            <a:custGeom>
              <a:avLst/>
              <a:gdLst>
                <a:gd name="textAreaLeft" fmla="*/ 0 w 15480"/>
                <a:gd name="textAreaRight" fmla="*/ 1620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" name="Google Shape;565;p21"/>
            <p:cNvSpPr/>
            <p:nvPr/>
          </p:nvSpPr>
          <p:spPr>
            <a:xfrm>
              <a:off x="10129680" y="4080240"/>
              <a:ext cx="330840" cy="665280"/>
            </a:xfrm>
            <a:custGeom>
              <a:avLst/>
              <a:gdLst>
                <a:gd name="textAreaLeft" fmla="*/ 0 w 330840"/>
                <a:gd name="textAreaRight" fmla="*/ 33156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Google Shape;566;p21"/>
            <p:cNvSpPr/>
            <p:nvPr/>
          </p:nvSpPr>
          <p:spPr>
            <a:xfrm>
              <a:off x="8773920" y="3881880"/>
              <a:ext cx="1674720" cy="331560"/>
            </a:xfrm>
            <a:custGeom>
              <a:avLst/>
              <a:gdLst>
                <a:gd name="textAreaLeft" fmla="*/ 0 w 1674720"/>
                <a:gd name="textAreaRight" fmla="*/ 167544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Google Shape;567;p21"/>
            <p:cNvSpPr/>
            <p:nvPr/>
          </p:nvSpPr>
          <p:spPr>
            <a:xfrm>
              <a:off x="7878240" y="4527720"/>
              <a:ext cx="127440" cy="1382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Google Shape;568;p21"/>
            <p:cNvSpPr/>
            <p:nvPr/>
          </p:nvSpPr>
          <p:spPr>
            <a:xfrm>
              <a:off x="11034720" y="4230720"/>
              <a:ext cx="360" cy="360"/>
            </a:xfrm>
            <a:custGeom>
              <a:avLst/>
              <a:gdLst>
                <a:gd name="textAreaLeft" fmla="*/ 0 w 360"/>
                <a:gd name="textAreaRight" fmla="*/ 108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Google Shape;569;p21"/>
            <p:cNvSpPr/>
            <p:nvPr/>
          </p:nvSpPr>
          <p:spPr>
            <a:xfrm>
              <a:off x="10922400" y="4192200"/>
              <a:ext cx="166680" cy="264960"/>
            </a:xfrm>
            <a:custGeom>
              <a:avLst/>
              <a:gdLst>
                <a:gd name="textAreaLeft" fmla="*/ 0 w 166680"/>
                <a:gd name="textAreaRight" fmla="*/ 16740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Google Shape;570;p21"/>
            <p:cNvSpPr/>
            <p:nvPr/>
          </p:nvSpPr>
          <p:spPr>
            <a:xfrm>
              <a:off x="7985880" y="4336920"/>
              <a:ext cx="1080" cy="1080"/>
            </a:xfrm>
            <a:custGeom>
              <a:avLst/>
              <a:gdLst>
                <a:gd name="textAreaLeft" fmla="*/ 0 w 1080"/>
                <a:gd name="textAreaRight" fmla="*/ 180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Google Shape;571;p21"/>
            <p:cNvSpPr/>
            <p:nvPr/>
          </p:nvSpPr>
          <p:spPr>
            <a:xfrm>
              <a:off x="7962120" y="4254480"/>
              <a:ext cx="253080" cy="104760"/>
            </a:xfrm>
            <a:custGeom>
              <a:avLst/>
              <a:gdLst>
                <a:gd name="textAreaLeft" fmla="*/ 0 w 253080"/>
                <a:gd name="textAreaRight" fmla="*/ 25380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4" name="Google Shape;572;p21"/>
          <p:cNvSpPr/>
          <p:nvPr/>
        </p:nvSpPr>
        <p:spPr>
          <a:xfrm>
            <a:off x="542880" y="3168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573;p21"/>
          <p:cNvSpPr/>
          <p:nvPr/>
        </p:nvSpPr>
        <p:spPr>
          <a:xfrm>
            <a:off x="234720" y="17712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574;p21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575;p21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2_1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578;p22"/>
          <p:cNvSpPr/>
          <p:nvPr/>
        </p:nvSpPr>
        <p:spPr>
          <a:xfrm flipH="1">
            <a:off x="-374040" y="98064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579;p22"/>
          <p:cNvSpPr/>
          <p:nvPr/>
        </p:nvSpPr>
        <p:spPr>
          <a:xfrm>
            <a:off x="-149868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580;p22"/>
          <p:cNvSpPr/>
          <p:nvPr/>
        </p:nvSpPr>
        <p:spPr>
          <a:xfrm flipH="1">
            <a:off x="-458280" y="4705560"/>
            <a:ext cx="10334520" cy="437400"/>
          </a:xfrm>
          <a:custGeom>
            <a:avLst/>
            <a:gdLst>
              <a:gd name="textAreaLeft" fmla="*/ 360 w 10334520"/>
              <a:gd name="textAreaRight" fmla="*/ 10335600 w 1033452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581;p22"/>
          <p:cNvSpPr/>
          <p:nvPr/>
        </p:nvSpPr>
        <p:spPr>
          <a:xfrm>
            <a:off x="8652960" y="64404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582;p22"/>
          <p:cNvSpPr/>
          <p:nvPr/>
        </p:nvSpPr>
        <p:spPr>
          <a:xfrm>
            <a:off x="6846120" y="114588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583;p22"/>
          <p:cNvSpPr/>
          <p:nvPr/>
        </p:nvSpPr>
        <p:spPr>
          <a:xfrm>
            <a:off x="1042560" y="17640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6" name="Google Shape;584;p22"/>
          <p:cNvGrpSpPr/>
          <p:nvPr/>
        </p:nvGrpSpPr>
        <p:grpSpPr>
          <a:xfrm>
            <a:off x="7779960" y="3597840"/>
            <a:ext cx="1009440" cy="1298160"/>
            <a:chOff x="7779960" y="3597840"/>
            <a:chExt cx="1009440" cy="1298160"/>
          </a:xfrm>
        </p:grpSpPr>
        <p:sp>
          <p:nvSpPr>
            <p:cNvPr id="87" name="Google Shape;585;p22"/>
            <p:cNvSpPr/>
            <p:nvPr/>
          </p:nvSpPr>
          <p:spPr>
            <a:xfrm>
              <a:off x="7779960" y="3597840"/>
              <a:ext cx="1009440" cy="911880"/>
            </a:xfrm>
            <a:custGeom>
              <a:avLst/>
              <a:gdLst>
                <a:gd name="textAreaLeft" fmla="*/ 0 w 1009440"/>
                <a:gd name="textAreaRight" fmla="*/ 1010160 w 1009440"/>
                <a:gd name="textAreaTop" fmla="*/ 0 h 911880"/>
                <a:gd name="textAreaBottom" fmla="*/ 912600 h 91188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" name="Google Shape;586;p22"/>
            <p:cNvSpPr/>
            <p:nvPr/>
          </p:nvSpPr>
          <p:spPr>
            <a:xfrm>
              <a:off x="8288280" y="4019040"/>
              <a:ext cx="72000" cy="876960"/>
            </a:xfrm>
            <a:custGeom>
              <a:avLst/>
              <a:gdLst>
                <a:gd name="textAreaLeft" fmla="*/ 0 w 72000"/>
                <a:gd name="textAreaRight" fmla="*/ 72720 w 72000"/>
                <a:gd name="textAreaTop" fmla="*/ 0 h 876960"/>
                <a:gd name="textAreaBottom" fmla="*/ 877680 h 87696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9" name="Google Shape;587;p22"/>
          <p:cNvSpPr/>
          <p:nvPr/>
        </p:nvSpPr>
        <p:spPr>
          <a:xfrm>
            <a:off x="-195480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Google Shape;588;p22"/>
          <p:cNvSpPr/>
          <p:nvPr/>
        </p:nvSpPr>
        <p:spPr>
          <a:xfrm>
            <a:off x="8735760" y="3643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589;p22"/>
          <p:cNvSpPr/>
          <p:nvPr/>
        </p:nvSpPr>
        <p:spPr>
          <a:xfrm>
            <a:off x="8430840" y="17640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590;p22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591;p22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4" name="Google Shape;592;p22"/>
          <p:cNvGrpSpPr/>
          <p:nvPr/>
        </p:nvGrpSpPr>
        <p:grpSpPr>
          <a:xfrm>
            <a:off x="-2112840" y="3843720"/>
            <a:ext cx="3283560" cy="1167480"/>
            <a:chOff x="-2112840" y="3843720"/>
            <a:chExt cx="3283560" cy="1167480"/>
          </a:xfrm>
        </p:grpSpPr>
        <p:sp>
          <p:nvSpPr>
            <p:cNvPr id="95" name="Google Shape;593;p22"/>
            <p:cNvSpPr/>
            <p:nvPr/>
          </p:nvSpPr>
          <p:spPr>
            <a:xfrm flipH="1">
              <a:off x="-2113200" y="3843720"/>
              <a:ext cx="3283560" cy="937080"/>
            </a:xfrm>
            <a:custGeom>
              <a:avLst/>
              <a:gdLst>
                <a:gd name="textAreaLeft" fmla="*/ -360 w 3283560"/>
                <a:gd name="textAreaRight" fmla="*/ 328392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" name="Google Shape;594;p22"/>
            <p:cNvSpPr/>
            <p:nvPr/>
          </p:nvSpPr>
          <p:spPr>
            <a:xfrm flipH="1">
              <a:off x="-2080800" y="4408920"/>
              <a:ext cx="3238200" cy="371880"/>
            </a:xfrm>
            <a:custGeom>
              <a:avLst/>
              <a:gdLst>
                <a:gd name="textAreaLeft" fmla="*/ -360 w 3238200"/>
                <a:gd name="textAreaRight" fmla="*/ 323856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" name="Google Shape;595;p22"/>
            <p:cNvSpPr/>
            <p:nvPr/>
          </p:nvSpPr>
          <p:spPr>
            <a:xfrm flipH="1">
              <a:off x="34812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" name="Google Shape;596;p22"/>
            <p:cNvSpPr/>
            <p:nvPr/>
          </p:nvSpPr>
          <p:spPr>
            <a:xfrm flipH="1">
              <a:off x="46332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" name="Google Shape;597;p22"/>
            <p:cNvSpPr/>
            <p:nvPr/>
          </p:nvSpPr>
          <p:spPr>
            <a:xfrm flipH="1">
              <a:off x="56196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Google Shape;598;p22"/>
            <p:cNvSpPr/>
            <p:nvPr/>
          </p:nvSpPr>
          <p:spPr>
            <a:xfrm flipH="1">
              <a:off x="-169416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Google Shape;599;p22"/>
            <p:cNvSpPr/>
            <p:nvPr/>
          </p:nvSpPr>
          <p:spPr>
            <a:xfrm flipH="1">
              <a:off x="-157896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Google Shape;600;p22"/>
            <p:cNvSpPr/>
            <p:nvPr/>
          </p:nvSpPr>
          <p:spPr>
            <a:xfrm flipH="1">
              <a:off x="-148068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Google Shape;601;p22"/>
            <p:cNvSpPr/>
            <p:nvPr/>
          </p:nvSpPr>
          <p:spPr>
            <a:xfrm flipH="1">
              <a:off x="67536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" name="Google Shape;602;p22"/>
            <p:cNvSpPr/>
            <p:nvPr/>
          </p:nvSpPr>
          <p:spPr>
            <a:xfrm flipH="1">
              <a:off x="-165492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" name="Google Shape;603;p22"/>
            <p:cNvSpPr/>
            <p:nvPr/>
          </p:nvSpPr>
          <p:spPr>
            <a:xfrm flipH="1">
              <a:off x="-521280" y="4247280"/>
              <a:ext cx="172440" cy="3996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" name="Google Shape;604;p22"/>
            <p:cNvSpPr/>
            <p:nvPr/>
          </p:nvSpPr>
          <p:spPr>
            <a:xfrm flipH="1">
              <a:off x="-128880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" name="Google Shape;605;p22"/>
            <p:cNvSpPr/>
            <p:nvPr/>
          </p:nvSpPr>
          <p:spPr>
            <a:xfrm flipH="1">
              <a:off x="21816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Google Shape;606;p22"/>
            <p:cNvSpPr/>
            <p:nvPr/>
          </p:nvSpPr>
          <p:spPr>
            <a:xfrm flipH="1">
              <a:off x="-613440" y="4180680"/>
              <a:ext cx="15480" cy="581760"/>
            </a:xfrm>
            <a:custGeom>
              <a:avLst/>
              <a:gdLst>
                <a:gd name="textAreaLeft" fmla="*/ -360 w 15480"/>
                <a:gd name="textAreaRight" fmla="*/ 1584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Google Shape;607;p22"/>
            <p:cNvSpPr/>
            <p:nvPr/>
          </p:nvSpPr>
          <p:spPr>
            <a:xfrm flipH="1">
              <a:off x="-141876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" name="Google Shape;608;p22"/>
            <p:cNvSpPr/>
            <p:nvPr/>
          </p:nvSpPr>
          <p:spPr>
            <a:xfrm flipH="1">
              <a:off x="-1406880" y="3888720"/>
              <a:ext cx="1674720" cy="331560"/>
            </a:xfrm>
            <a:custGeom>
              <a:avLst/>
              <a:gdLst>
                <a:gd name="textAreaLeft" fmla="*/ 360 w 1674720"/>
                <a:gd name="textAreaRight" fmla="*/ 167580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" name="Google Shape;609;p22"/>
            <p:cNvSpPr/>
            <p:nvPr/>
          </p:nvSpPr>
          <p:spPr>
            <a:xfrm flipH="1">
              <a:off x="103608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" name="Google Shape;610;p22"/>
            <p:cNvSpPr/>
            <p:nvPr/>
          </p:nvSpPr>
          <p:spPr>
            <a:xfrm flipH="1">
              <a:off x="-199332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" name="Google Shape;611;p22"/>
            <p:cNvSpPr/>
            <p:nvPr/>
          </p:nvSpPr>
          <p:spPr>
            <a:xfrm flipH="1">
              <a:off x="-204732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" name="Google Shape;612;p22"/>
            <p:cNvSpPr/>
            <p:nvPr/>
          </p:nvSpPr>
          <p:spPr>
            <a:xfrm flipH="1">
              <a:off x="105480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Google Shape;613;p22"/>
            <p:cNvSpPr/>
            <p:nvPr/>
          </p:nvSpPr>
          <p:spPr>
            <a:xfrm flipH="1">
              <a:off x="82620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50;p4"/>
          <p:cNvSpPr/>
          <p:nvPr/>
        </p:nvSpPr>
        <p:spPr>
          <a:xfrm>
            <a:off x="8055360" y="53964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Google Shape;51;p4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0" name="Google Shape;52;p4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53;p4"/>
          <p:cNvSpPr/>
          <p:nvPr/>
        </p:nvSpPr>
        <p:spPr>
          <a:xfrm>
            <a:off x="1189440" y="13320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54;p4"/>
          <p:cNvSpPr/>
          <p:nvPr/>
        </p:nvSpPr>
        <p:spPr>
          <a:xfrm>
            <a:off x="-170280" y="51696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55;p4"/>
          <p:cNvSpPr/>
          <p:nvPr/>
        </p:nvSpPr>
        <p:spPr>
          <a:xfrm>
            <a:off x="7510680" y="22392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56;p4"/>
          <p:cNvSpPr/>
          <p:nvPr/>
        </p:nvSpPr>
        <p:spPr>
          <a:xfrm>
            <a:off x="405000" y="7416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57;p4"/>
          <p:cNvSpPr/>
          <p:nvPr/>
        </p:nvSpPr>
        <p:spPr>
          <a:xfrm>
            <a:off x="801468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6" name="Google Shape;58;p4"/>
          <p:cNvGrpSpPr/>
          <p:nvPr/>
        </p:nvGrpSpPr>
        <p:grpSpPr>
          <a:xfrm>
            <a:off x="7871400" y="3836880"/>
            <a:ext cx="3283560" cy="1167480"/>
            <a:chOff x="7871400" y="3836880"/>
            <a:chExt cx="3283560" cy="1167480"/>
          </a:xfrm>
        </p:grpSpPr>
        <p:sp>
          <p:nvSpPr>
            <p:cNvPr id="167" name="Google Shape;59;p4"/>
            <p:cNvSpPr/>
            <p:nvPr/>
          </p:nvSpPr>
          <p:spPr>
            <a:xfrm>
              <a:off x="7871400" y="3836880"/>
              <a:ext cx="3283560" cy="937080"/>
            </a:xfrm>
            <a:custGeom>
              <a:avLst/>
              <a:gdLst>
                <a:gd name="textAreaLeft" fmla="*/ 0 w 3283560"/>
                <a:gd name="textAreaRight" fmla="*/ 328428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" name="Google Shape;60;p4"/>
            <p:cNvSpPr/>
            <p:nvPr/>
          </p:nvSpPr>
          <p:spPr>
            <a:xfrm>
              <a:off x="7884360" y="4402080"/>
              <a:ext cx="3238200" cy="371880"/>
            </a:xfrm>
            <a:custGeom>
              <a:avLst/>
              <a:gdLst>
                <a:gd name="textAreaLeft" fmla="*/ 0 w 3238200"/>
                <a:gd name="textAreaRight" fmla="*/ 323892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" name="Google Shape;61;p4"/>
            <p:cNvSpPr/>
            <p:nvPr/>
          </p:nvSpPr>
          <p:spPr>
            <a:xfrm>
              <a:off x="8174880" y="4449240"/>
              <a:ext cx="518760" cy="51408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" name="Google Shape;62;p4"/>
            <p:cNvSpPr/>
            <p:nvPr/>
          </p:nvSpPr>
          <p:spPr>
            <a:xfrm>
              <a:off x="8289720" y="456336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" name="Google Shape;63;p4"/>
            <p:cNvSpPr/>
            <p:nvPr/>
          </p:nvSpPr>
          <p:spPr>
            <a:xfrm>
              <a:off x="8388000" y="466092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Google Shape;64;p4"/>
            <p:cNvSpPr/>
            <p:nvPr/>
          </p:nvSpPr>
          <p:spPr>
            <a:xfrm>
              <a:off x="10217160" y="4491360"/>
              <a:ext cx="518760" cy="51300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" name="Google Shape;65;p4"/>
            <p:cNvSpPr/>
            <p:nvPr/>
          </p:nvSpPr>
          <p:spPr>
            <a:xfrm>
              <a:off x="10332000" y="46044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4" name="Google Shape;66;p4"/>
            <p:cNvSpPr/>
            <p:nvPr/>
          </p:nvSpPr>
          <p:spPr>
            <a:xfrm>
              <a:off x="10430640" y="470196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5" name="Google Shape;67;p4"/>
            <p:cNvSpPr/>
            <p:nvPr/>
          </p:nvSpPr>
          <p:spPr>
            <a:xfrm>
              <a:off x="7907400" y="4226040"/>
              <a:ext cx="459360" cy="217440"/>
            </a:xfrm>
            <a:custGeom>
              <a:avLst/>
              <a:gdLst>
                <a:gd name="textAreaLeft" fmla="*/ 0 w 459360"/>
                <a:gd name="textAreaRight" fmla="*/ 46008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Google Shape;68;p4"/>
            <p:cNvSpPr/>
            <p:nvPr/>
          </p:nvSpPr>
          <p:spPr>
            <a:xfrm>
              <a:off x="10563120" y="4183560"/>
              <a:ext cx="133200" cy="133200"/>
            </a:xfrm>
            <a:custGeom>
              <a:avLst/>
              <a:gdLst>
                <a:gd name="textAreaLeft" fmla="*/ 0 w 133200"/>
                <a:gd name="textAreaRight" fmla="*/ 13392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Google Shape;69;p4"/>
            <p:cNvSpPr/>
            <p:nvPr/>
          </p:nvSpPr>
          <p:spPr>
            <a:xfrm>
              <a:off x="9390600" y="4240440"/>
              <a:ext cx="172440" cy="3996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70;p4"/>
            <p:cNvSpPr/>
            <p:nvPr/>
          </p:nvSpPr>
          <p:spPr>
            <a:xfrm>
              <a:off x="10158120" y="4244400"/>
              <a:ext cx="172440" cy="4068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Google Shape;71;p4"/>
            <p:cNvSpPr/>
            <p:nvPr/>
          </p:nvSpPr>
          <p:spPr>
            <a:xfrm>
              <a:off x="8769600" y="4204800"/>
              <a:ext cx="53640" cy="55944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" name="Google Shape;72;p4"/>
            <p:cNvSpPr/>
            <p:nvPr/>
          </p:nvSpPr>
          <p:spPr>
            <a:xfrm>
              <a:off x="9639720" y="4173840"/>
              <a:ext cx="15480" cy="581760"/>
            </a:xfrm>
            <a:custGeom>
              <a:avLst/>
              <a:gdLst>
                <a:gd name="textAreaLeft" fmla="*/ 0 w 15480"/>
                <a:gd name="textAreaRight" fmla="*/ 1620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" name="Google Shape;73;p4"/>
            <p:cNvSpPr/>
            <p:nvPr/>
          </p:nvSpPr>
          <p:spPr>
            <a:xfrm>
              <a:off x="10129680" y="4080240"/>
              <a:ext cx="330840" cy="665280"/>
            </a:xfrm>
            <a:custGeom>
              <a:avLst/>
              <a:gdLst>
                <a:gd name="textAreaLeft" fmla="*/ 0 w 330840"/>
                <a:gd name="textAreaRight" fmla="*/ 33156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" name="Google Shape;74;p4"/>
            <p:cNvSpPr/>
            <p:nvPr/>
          </p:nvSpPr>
          <p:spPr>
            <a:xfrm>
              <a:off x="8773920" y="3881880"/>
              <a:ext cx="1674720" cy="331560"/>
            </a:xfrm>
            <a:custGeom>
              <a:avLst/>
              <a:gdLst>
                <a:gd name="textAreaLeft" fmla="*/ 0 w 1674720"/>
                <a:gd name="textAreaRight" fmla="*/ 167544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" name="Google Shape;75;p4"/>
            <p:cNvSpPr/>
            <p:nvPr/>
          </p:nvSpPr>
          <p:spPr>
            <a:xfrm>
              <a:off x="7878240" y="4527720"/>
              <a:ext cx="127440" cy="1382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Google Shape;76;p4"/>
            <p:cNvSpPr/>
            <p:nvPr/>
          </p:nvSpPr>
          <p:spPr>
            <a:xfrm>
              <a:off x="11034720" y="4230720"/>
              <a:ext cx="360" cy="360"/>
            </a:xfrm>
            <a:custGeom>
              <a:avLst/>
              <a:gdLst>
                <a:gd name="textAreaLeft" fmla="*/ 0 w 360"/>
                <a:gd name="textAreaRight" fmla="*/ 108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" name="Google Shape;77;p4"/>
            <p:cNvSpPr/>
            <p:nvPr/>
          </p:nvSpPr>
          <p:spPr>
            <a:xfrm>
              <a:off x="10922400" y="4192200"/>
              <a:ext cx="166680" cy="264960"/>
            </a:xfrm>
            <a:custGeom>
              <a:avLst/>
              <a:gdLst>
                <a:gd name="textAreaLeft" fmla="*/ 0 w 166680"/>
                <a:gd name="textAreaRight" fmla="*/ 16740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" name="Google Shape;78;p4"/>
            <p:cNvSpPr/>
            <p:nvPr/>
          </p:nvSpPr>
          <p:spPr>
            <a:xfrm>
              <a:off x="7985880" y="4336920"/>
              <a:ext cx="1080" cy="1080"/>
            </a:xfrm>
            <a:custGeom>
              <a:avLst/>
              <a:gdLst>
                <a:gd name="textAreaLeft" fmla="*/ 0 w 1080"/>
                <a:gd name="textAreaRight" fmla="*/ 180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Google Shape;79;p4"/>
            <p:cNvSpPr/>
            <p:nvPr/>
          </p:nvSpPr>
          <p:spPr>
            <a:xfrm>
              <a:off x="7962120" y="4254480"/>
              <a:ext cx="253080" cy="104760"/>
            </a:xfrm>
            <a:custGeom>
              <a:avLst/>
              <a:gdLst>
                <a:gd name="textAreaLeft" fmla="*/ 0 w 253080"/>
                <a:gd name="textAreaRight" fmla="*/ 25380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20000" y="950040"/>
            <a:ext cx="7703280" cy="40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Google Shape;82;p4"/>
          <p:cNvSpPr/>
          <p:nvPr/>
        </p:nvSpPr>
        <p:spPr>
          <a:xfrm>
            <a:off x="582480" y="41472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91" name="Google Shape;83;p4"/>
          <p:cNvGrpSpPr/>
          <p:nvPr/>
        </p:nvGrpSpPr>
        <p:grpSpPr>
          <a:xfrm>
            <a:off x="769680" y="3731760"/>
            <a:ext cx="888480" cy="1142640"/>
            <a:chOff x="769680" y="3731760"/>
            <a:chExt cx="888480" cy="1142640"/>
          </a:xfrm>
        </p:grpSpPr>
        <p:sp>
          <p:nvSpPr>
            <p:cNvPr id="192" name="Google Shape;84;p4"/>
            <p:cNvSpPr/>
            <p:nvPr/>
          </p:nvSpPr>
          <p:spPr>
            <a:xfrm>
              <a:off x="769680" y="3731760"/>
              <a:ext cx="888480" cy="802440"/>
            </a:xfrm>
            <a:custGeom>
              <a:avLst/>
              <a:gdLst>
                <a:gd name="textAreaLeft" fmla="*/ 0 w 888480"/>
                <a:gd name="textAreaRight" fmla="*/ 889200 w 888480"/>
                <a:gd name="textAreaTop" fmla="*/ 0 h 802440"/>
                <a:gd name="textAreaBottom" fmla="*/ 803160 h 80244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" name="Google Shape;85;p4"/>
            <p:cNvSpPr/>
            <p:nvPr/>
          </p:nvSpPr>
          <p:spPr>
            <a:xfrm>
              <a:off x="1217160" y="4102560"/>
              <a:ext cx="63360" cy="771840"/>
            </a:xfrm>
            <a:custGeom>
              <a:avLst/>
              <a:gdLst>
                <a:gd name="textAreaLeft" fmla="*/ 0 w 63360"/>
                <a:gd name="textAreaRight" fmla="*/ 64080 w 63360"/>
                <a:gd name="textAreaTop" fmla="*/ 0 h 771840"/>
                <a:gd name="textAreaBottom" fmla="*/ 772560 h 771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4" name="Google Shape;86;p4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5" name="Google Shape;87;p4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89;p5"/>
          <p:cNvSpPr/>
          <p:nvPr/>
        </p:nvSpPr>
        <p:spPr>
          <a:xfrm>
            <a:off x="8122680" y="126468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Google Shape;90;p5"/>
          <p:cNvSpPr/>
          <p:nvPr/>
        </p:nvSpPr>
        <p:spPr>
          <a:xfrm>
            <a:off x="-170280" y="176904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8" name="Google Shape;91;p5"/>
          <p:cNvSpPr/>
          <p:nvPr/>
        </p:nvSpPr>
        <p:spPr>
          <a:xfrm>
            <a:off x="-104112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Google Shape;92;p5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0" name="Google Shape;93;p5"/>
          <p:cNvSpPr/>
          <p:nvPr/>
        </p:nvSpPr>
        <p:spPr>
          <a:xfrm>
            <a:off x="7412400" y="37872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1" name="Google Shape;94;p5"/>
          <p:cNvSpPr/>
          <p:nvPr/>
        </p:nvSpPr>
        <p:spPr>
          <a:xfrm>
            <a:off x="669600" y="21384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Google Shape;95;p5"/>
          <p:cNvSpPr/>
          <p:nvPr/>
        </p:nvSpPr>
        <p:spPr>
          <a:xfrm>
            <a:off x="416880" y="85140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3" name="Google Shape;96;p5"/>
          <p:cNvSpPr/>
          <p:nvPr/>
        </p:nvSpPr>
        <p:spPr>
          <a:xfrm>
            <a:off x="239400" y="6462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4" name="Google Shape;97;p5"/>
          <p:cNvSpPr/>
          <p:nvPr/>
        </p:nvSpPr>
        <p:spPr>
          <a:xfrm>
            <a:off x="801468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05" name="Google Shape;98;p5"/>
          <p:cNvGrpSpPr/>
          <p:nvPr/>
        </p:nvGrpSpPr>
        <p:grpSpPr>
          <a:xfrm>
            <a:off x="7871400" y="3836880"/>
            <a:ext cx="3283560" cy="1167480"/>
            <a:chOff x="7871400" y="3836880"/>
            <a:chExt cx="3283560" cy="1167480"/>
          </a:xfrm>
        </p:grpSpPr>
        <p:sp>
          <p:nvSpPr>
            <p:cNvPr id="206" name="Google Shape;99;p5"/>
            <p:cNvSpPr/>
            <p:nvPr/>
          </p:nvSpPr>
          <p:spPr>
            <a:xfrm>
              <a:off x="7871400" y="3836880"/>
              <a:ext cx="3283560" cy="937080"/>
            </a:xfrm>
            <a:custGeom>
              <a:avLst/>
              <a:gdLst>
                <a:gd name="textAreaLeft" fmla="*/ 0 w 3283560"/>
                <a:gd name="textAreaRight" fmla="*/ 328428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" name="Google Shape;100;p5"/>
            <p:cNvSpPr/>
            <p:nvPr/>
          </p:nvSpPr>
          <p:spPr>
            <a:xfrm>
              <a:off x="7884360" y="4402080"/>
              <a:ext cx="3238200" cy="371880"/>
            </a:xfrm>
            <a:custGeom>
              <a:avLst/>
              <a:gdLst>
                <a:gd name="textAreaLeft" fmla="*/ 0 w 3238200"/>
                <a:gd name="textAreaRight" fmla="*/ 323892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Google Shape;101;p5"/>
            <p:cNvSpPr/>
            <p:nvPr/>
          </p:nvSpPr>
          <p:spPr>
            <a:xfrm>
              <a:off x="8174880" y="4449240"/>
              <a:ext cx="518760" cy="51408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" name="Google Shape;102;p5"/>
            <p:cNvSpPr/>
            <p:nvPr/>
          </p:nvSpPr>
          <p:spPr>
            <a:xfrm>
              <a:off x="8289720" y="456336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" name="Google Shape;103;p5"/>
            <p:cNvSpPr/>
            <p:nvPr/>
          </p:nvSpPr>
          <p:spPr>
            <a:xfrm>
              <a:off x="8388000" y="466092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" name="Google Shape;104;p5"/>
            <p:cNvSpPr/>
            <p:nvPr/>
          </p:nvSpPr>
          <p:spPr>
            <a:xfrm>
              <a:off x="10217160" y="4491360"/>
              <a:ext cx="518760" cy="51300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" name="Google Shape;105;p5"/>
            <p:cNvSpPr/>
            <p:nvPr/>
          </p:nvSpPr>
          <p:spPr>
            <a:xfrm>
              <a:off x="10332000" y="46044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3" name="Google Shape;106;p5"/>
            <p:cNvSpPr/>
            <p:nvPr/>
          </p:nvSpPr>
          <p:spPr>
            <a:xfrm>
              <a:off x="10430640" y="470196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4" name="Google Shape;107;p5"/>
            <p:cNvSpPr/>
            <p:nvPr/>
          </p:nvSpPr>
          <p:spPr>
            <a:xfrm>
              <a:off x="7907400" y="4226040"/>
              <a:ext cx="459360" cy="217440"/>
            </a:xfrm>
            <a:custGeom>
              <a:avLst/>
              <a:gdLst>
                <a:gd name="textAreaLeft" fmla="*/ 0 w 459360"/>
                <a:gd name="textAreaRight" fmla="*/ 46008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" name="Google Shape;108;p5"/>
            <p:cNvSpPr/>
            <p:nvPr/>
          </p:nvSpPr>
          <p:spPr>
            <a:xfrm>
              <a:off x="10563120" y="4183560"/>
              <a:ext cx="133200" cy="133200"/>
            </a:xfrm>
            <a:custGeom>
              <a:avLst/>
              <a:gdLst>
                <a:gd name="textAreaLeft" fmla="*/ 0 w 133200"/>
                <a:gd name="textAreaRight" fmla="*/ 13392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" name="Google Shape;109;p5"/>
            <p:cNvSpPr/>
            <p:nvPr/>
          </p:nvSpPr>
          <p:spPr>
            <a:xfrm>
              <a:off x="9390600" y="4240440"/>
              <a:ext cx="172440" cy="3996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110;p5"/>
            <p:cNvSpPr/>
            <p:nvPr/>
          </p:nvSpPr>
          <p:spPr>
            <a:xfrm>
              <a:off x="10158120" y="4244400"/>
              <a:ext cx="172440" cy="4068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Google Shape;111;p5"/>
            <p:cNvSpPr/>
            <p:nvPr/>
          </p:nvSpPr>
          <p:spPr>
            <a:xfrm>
              <a:off x="8769600" y="4204800"/>
              <a:ext cx="53640" cy="55944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" name="Google Shape;112;p5"/>
            <p:cNvSpPr/>
            <p:nvPr/>
          </p:nvSpPr>
          <p:spPr>
            <a:xfrm>
              <a:off x="9639720" y="4173840"/>
              <a:ext cx="15480" cy="581760"/>
            </a:xfrm>
            <a:custGeom>
              <a:avLst/>
              <a:gdLst>
                <a:gd name="textAreaLeft" fmla="*/ 0 w 15480"/>
                <a:gd name="textAreaRight" fmla="*/ 1620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" name="Google Shape;113;p5"/>
            <p:cNvSpPr/>
            <p:nvPr/>
          </p:nvSpPr>
          <p:spPr>
            <a:xfrm>
              <a:off x="10129680" y="4080240"/>
              <a:ext cx="330840" cy="665280"/>
            </a:xfrm>
            <a:custGeom>
              <a:avLst/>
              <a:gdLst>
                <a:gd name="textAreaLeft" fmla="*/ 0 w 330840"/>
                <a:gd name="textAreaRight" fmla="*/ 33156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" name="Google Shape;114;p5"/>
            <p:cNvSpPr/>
            <p:nvPr/>
          </p:nvSpPr>
          <p:spPr>
            <a:xfrm>
              <a:off x="8773920" y="3881880"/>
              <a:ext cx="1674720" cy="331560"/>
            </a:xfrm>
            <a:custGeom>
              <a:avLst/>
              <a:gdLst>
                <a:gd name="textAreaLeft" fmla="*/ 0 w 1674720"/>
                <a:gd name="textAreaRight" fmla="*/ 167544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" name="Google Shape;115;p5"/>
            <p:cNvSpPr/>
            <p:nvPr/>
          </p:nvSpPr>
          <p:spPr>
            <a:xfrm>
              <a:off x="7878240" y="4527720"/>
              <a:ext cx="127440" cy="1382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Google Shape;116;p5"/>
            <p:cNvSpPr/>
            <p:nvPr/>
          </p:nvSpPr>
          <p:spPr>
            <a:xfrm>
              <a:off x="11034720" y="4230720"/>
              <a:ext cx="360" cy="360"/>
            </a:xfrm>
            <a:custGeom>
              <a:avLst/>
              <a:gdLst>
                <a:gd name="textAreaLeft" fmla="*/ 0 w 360"/>
                <a:gd name="textAreaRight" fmla="*/ 108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" name="Google Shape;117;p5"/>
            <p:cNvSpPr/>
            <p:nvPr/>
          </p:nvSpPr>
          <p:spPr>
            <a:xfrm>
              <a:off x="10922400" y="4192200"/>
              <a:ext cx="166680" cy="264960"/>
            </a:xfrm>
            <a:custGeom>
              <a:avLst/>
              <a:gdLst>
                <a:gd name="textAreaLeft" fmla="*/ 0 w 166680"/>
                <a:gd name="textAreaRight" fmla="*/ 16740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" name="Google Shape;118;p5"/>
            <p:cNvSpPr/>
            <p:nvPr/>
          </p:nvSpPr>
          <p:spPr>
            <a:xfrm>
              <a:off x="7985880" y="4336920"/>
              <a:ext cx="1080" cy="1080"/>
            </a:xfrm>
            <a:custGeom>
              <a:avLst/>
              <a:gdLst>
                <a:gd name="textAreaLeft" fmla="*/ 0 w 1080"/>
                <a:gd name="textAreaRight" fmla="*/ 180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Google Shape;119;p5"/>
            <p:cNvSpPr/>
            <p:nvPr/>
          </p:nvSpPr>
          <p:spPr>
            <a:xfrm>
              <a:off x="7962120" y="4254480"/>
              <a:ext cx="253080" cy="104760"/>
            </a:xfrm>
            <a:custGeom>
              <a:avLst/>
              <a:gdLst>
                <a:gd name="textAreaLeft" fmla="*/ 0 w 253080"/>
                <a:gd name="textAreaRight" fmla="*/ 25380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720000" y="44748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228" name="Google Shape;125;p5"/>
          <p:cNvGrpSpPr/>
          <p:nvPr/>
        </p:nvGrpSpPr>
        <p:grpSpPr>
          <a:xfrm>
            <a:off x="552960" y="3476520"/>
            <a:ext cx="840960" cy="1389960"/>
            <a:chOff x="552960" y="3476520"/>
            <a:chExt cx="840960" cy="1389960"/>
          </a:xfrm>
        </p:grpSpPr>
        <p:sp>
          <p:nvSpPr>
            <p:cNvPr id="229" name="Google Shape;126;p5"/>
            <p:cNvSpPr/>
            <p:nvPr/>
          </p:nvSpPr>
          <p:spPr>
            <a:xfrm>
              <a:off x="552960" y="3476520"/>
              <a:ext cx="840960" cy="98964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989640"/>
                <a:gd name="textAreaBottom" fmla="*/ 990360 h 98964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" name="Google Shape;127;p5"/>
            <p:cNvSpPr/>
            <p:nvPr/>
          </p:nvSpPr>
          <p:spPr>
            <a:xfrm>
              <a:off x="1033920" y="4070880"/>
              <a:ext cx="64440" cy="79560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795600"/>
                <a:gd name="textAreaBottom" fmla="*/ 796320 h 79560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31" name="Google Shape;128;p5"/>
          <p:cNvSpPr/>
          <p:nvPr/>
        </p:nvSpPr>
        <p:spPr>
          <a:xfrm>
            <a:off x="8702280" y="-4572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2" name="Google Shape;129;p5"/>
          <p:cNvSpPr/>
          <p:nvPr/>
        </p:nvSpPr>
        <p:spPr>
          <a:xfrm rot="10800000">
            <a:off x="-24120" y="1045800"/>
            <a:ext cx="466560" cy="4143600"/>
          </a:xfrm>
          <a:custGeom>
            <a:avLst/>
            <a:gdLst>
              <a:gd name="textAreaLeft" fmla="*/ 0 w 466560"/>
              <a:gd name="textAreaRight" fmla="*/ 467280 w 466560"/>
              <a:gd name="textAreaTop" fmla="*/ 0 h 4143600"/>
              <a:gd name="textAreaBottom" fmla="*/ 4144320 h 414360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214;p13"/>
          <p:cNvSpPr/>
          <p:nvPr/>
        </p:nvSpPr>
        <p:spPr>
          <a:xfrm>
            <a:off x="-349560" y="1293480"/>
            <a:ext cx="1045800" cy="248760"/>
          </a:xfrm>
          <a:custGeom>
            <a:avLst/>
            <a:gdLst>
              <a:gd name="textAreaLeft" fmla="*/ 0 w 1045800"/>
              <a:gd name="textAreaRight" fmla="*/ 1046520 w 10458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8" name="Google Shape;222;p13"/>
          <p:cNvSpPr/>
          <p:nvPr/>
        </p:nvSpPr>
        <p:spPr>
          <a:xfrm>
            <a:off x="-1061280" y="3009600"/>
            <a:ext cx="11225160" cy="3986640"/>
          </a:xfrm>
          <a:custGeom>
            <a:avLst/>
            <a:gdLst>
              <a:gd name="textAreaLeft" fmla="*/ 0 w 11225160"/>
              <a:gd name="textAreaRight" fmla="*/ 1122588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9" name="Google Shape;223;p13"/>
          <p:cNvSpPr/>
          <p:nvPr/>
        </p:nvSpPr>
        <p:spPr>
          <a:xfrm flipH="1">
            <a:off x="-20880" y="4705560"/>
            <a:ext cx="9143280" cy="437400"/>
          </a:xfrm>
          <a:custGeom>
            <a:avLst/>
            <a:gdLst>
              <a:gd name="textAreaLeft" fmla="*/ -360 w 9143280"/>
              <a:gd name="textAreaRight" fmla="*/ 914364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0" name="Google Shape;224;p13"/>
          <p:cNvSpPr/>
          <p:nvPr/>
        </p:nvSpPr>
        <p:spPr>
          <a:xfrm>
            <a:off x="-109692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11" name="Google Shape;225;p13"/>
          <p:cNvGrpSpPr/>
          <p:nvPr/>
        </p:nvGrpSpPr>
        <p:grpSpPr>
          <a:xfrm>
            <a:off x="-1340640" y="3843720"/>
            <a:ext cx="3283560" cy="1167480"/>
            <a:chOff x="-1340640" y="3843720"/>
            <a:chExt cx="3283560" cy="1167480"/>
          </a:xfrm>
        </p:grpSpPr>
        <p:sp>
          <p:nvSpPr>
            <p:cNvPr id="312" name="Google Shape;226;p13"/>
            <p:cNvSpPr/>
            <p:nvPr/>
          </p:nvSpPr>
          <p:spPr>
            <a:xfrm flipH="1">
              <a:off x="-1341000" y="3843720"/>
              <a:ext cx="3283560" cy="937080"/>
            </a:xfrm>
            <a:custGeom>
              <a:avLst/>
              <a:gdLst>
                <a:gd name="textAreaLeft" fmla="*/ 360 w 3283560"/>
                <a:gd name="textAreaRight" fmla="*/ 328464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" name="Google Shape;227;p13"/>
            <p:cNvSpPr/>
            <p:nvPr/>
          </p:nvSpPr>
          <p:spPr>
            <a:xfrm flipH="1">
              <a:off x="-1308240" y="4408920"/>
              <a:ext cx="3238200" cy="371880"/>
            </a:xfrm>
            <a:custGeom>
              <a:avLst/>
              <a:gdLst>
                <a:gd name="textAreaLeft" fmla="*/ 360 w 3238200"/>
                <a:gd name="textAreaRight" fmla="*/ 323928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" name="Google Shape;228;p13"/>
            <p:cNvSpPr/>
            <p:nvPr/>
          </p:nvSpPr>
          <p:spPr>
            <a:xfrm flipH="1">
              <a:off x="112068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Google Shape;229;p13"/>
            <p:cNvSpPr/>
            <p:nvPr/>
          </p:nvSpPr>
          <p:spPr>
            <a:xfrm flipH="1">
              <a:off x="123588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230;p13"/>
            <p:cNvSpPr/>
            <p:nvPr/>
          </p:nvSpPr>
          <p:spPr>
            <a:xfrm flipH="1">
              <a:off x="133416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" name="Google Shape;231;p13"/>
            <p:cNvSpPr/>
            <p:nvPr/>
          </p:nvSpPr>
          <p:spPr>
            <a:xfrm flipH="1">
              <a:off x="-92196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232;p13"/>
            <p:cNvSpPr/>
            <p:nvPr/>
          </p:nvSpPr>
          <p:spPr>
            <a:xfrm flipH="1">
              <a:off x="-80640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" name="Google Shape;233;p13"/>
            <p:cNvSpPr/>
            <p:nvPr/>
          </p:nvSpPr>
          <p:spPr>
            <a:xfrm flipH="1">
              <a:off x="-70812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" name="Google Shape;234;p13"/>
            <p:cNvSpPr/>
            <p:nvPr/>
          </p:nvSpPr>
          <p:spPr>
            <a:xfrm flipH="1">
              <a:off x="144756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" name="Google Shape;235;p13"/>
            <p:cNvSpPr/>
            <p:nvPr/>
          </p:nvSpPr>
          <p:spPr>
            <a:xfrm flipH="1">
              <a:off x="-88236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Google Shape;236;p13"/>
            <p:cNvSpPr/>
            <p:nvPr/>
          </p:nvSpPr>
          <p:spPr>
            <a:xfrm flipH="1">
              <a:off x="250920" y="4247280"/>
              <a:ext cx="172440" cy="39960"/>
            </a:xfrm>
            <a:custGeom>
              <a:avLst/>
              <a:gdLst>
                <a:gd name="textAreaLeft" fmla="*/ 360 w 172440"/>
                <a:gd name="textAreaRight" fmla="*/ 17352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Google Shape;237;p13"/>
            <p:cNvSpPr/>
            <p:nvPr/>
          </p:nvSpPr>
          <p:spPr>
            <a:xfrm flipH="1">
              <a:off x="-51624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Google Shape;238;p13"/>
            <p:cNvSpPr/>
            <p:nvPr/>
          </p:nvSpPr>
          <p:spPr>
            <a:xfrm flipH="1">
              <a:off x="99072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Google Shape;239;p13"/>
            <p:cNvSpPr/>
            <p:nvPr/>
          </p:nvSpPr>
          <p:spPr>
            <a:xfrm flipH="1">
              <a:off x="159120" y="4180680"/>
              <a:ext cx="15480" cy="581760"/>
            </a:xfrm>
            <a:custGeom>
              <a:avLst/>
              <a:gdLst>
                <a:gd name="textAreaLeft" fmla="*/ 360 w 15480"/>
                <a:gd name="textAreaRight" fmla="*/ 1656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240;p13"/>
            <p:cNvSpPr/>
            <p:nvPr/>
          </p:nvSpPr>
          <p:spPr>
            <a:xfrm flipH="1">
              <a:off x="-64620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Google Shape;241;p13"/>
            <p:cNvSpPr/>
            <p:nvPr/>
          </p:nvSpPr>
          <p:spPr>
            <a:xfrm flipH="1">
              <a:off x="-634320" y="3888720"/>
              <a:ext cx="1674720" cy="331560"/>
            </a:xfrm>
            <a:custGeom>
              <a:avLst/>
              <a:gdLst>
                <a:gd name="textAreaLeft" fmla="*/ -360 w 1674720"/>
                <a:gd name="textAreaRight" fmla="*/ 167508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" name="Google Shape;242;p13"/>
            <p:cNvSpPr/>
            <p:nvPr/>
          </p:nvSpPr>
          <p:spPr>
            <a:xfrm flipH="1">
              <a:off x="180828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" name="Google Shape;243;p13"/>
            <p:cNvSpPr/>
            <p:nvPr/>
          </p:nvSpPr>
          <p:spPr>
            <a:xfrm flipH="1">
              <a:off x="-122076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244;p13"/>
            <p:cNvSpPr/>
            <p:nvPr/>
          </p:nvSpPr>
          <p:spPr>
            <a:xfrm flipH="1">
              <a:off x="-127476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245;p13"/>
            <p:cNvSpPr/>
            <p:nvPr/>
          </p:nvSpPr>
          <p:spPr>
            <a:xfrm flipH="1">
              <a:off x="182700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" name="Google Shape;246;p13"/>
            <p:cNvSpPr/>
            <p:nvPr/>
          </p:nvSpPr>
          <p:spPr>
            <a:xfrm flipH="1">
              <a:off x="159876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33" name="Google Shape;247;p13"/>
          <p:cNvSpPr/>
          <p:nvPr/>
        </p:nvSpPr>
        <p:spPr>
          <a:xfrm>
            <a:off x="5704560" y="13320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4" name="Google Shape;248;p13"/>
          <p:cNvSpPr/>
          <p:nvPr/>
        </p:nvSpPr>
        <p:spPr>
          <a:xfrm>
            <a:off x="8804520" y="465840"/>
            <a:ext cx="611280" cy="146880"/>
          </a:xfrm>
          <a:custGeom>
            <a:avLst/>
            <a:gdLst>
              <a:gd name="textAreaLeft" fmla="*/ 0 w 611280"/>
              <a:gd name="textAreaRight" fmla="*/ 612000 w 611280"/>
              <a:gd name="textAreaTop" fmla="*/ 0 h 146880"/>
              <a:gd name="textAreaBottom" fmla="*/ 147600 h 146880"/>
            </a:gdLst>
            <a:ahLst/>
            <a:cxnLst/>
            <a:rect l="textAreaLeft" t="textAreaTop" r="textAreaRight" b="textAreaBottom"/>
            <a:pathLst>
              <a:path w="5694" h="1372">
                <a:moveTo>
                  <a:pt x="2405" y="0"/>
                </a:moveTo>
                <a:cubicBezTo>
                  <a:pt x="2251" y="0"/>
                  <a:pt x="2119" y="90"/>
                  <a:pt x="2034" y="201"/>
                </a:cubicBezTo>
                <a:cubicBezTo>
                  <a:pt x="1875" y="334"/>
                  <a:pt x="1790" y="530"/>
                  <a:pt x="1722" y="752"/>
                </a:cubicBezTo>
                <a:cubicBezTo>
                  <a:pt x="1637" y="710"/>
                  <a:pt x="1547" y="662"/>
                  <a:pt x="1457" y="662"/>
                </a:cubicBezTo>
                <a:cubicBezTo>
                  <a:pt x="1372" y="689"/>
                  <a:pt x="1282" y="773"/>
                  <a:pt x="1282" y="863"/>
                </a:cubicBezTo>
                <a:cubicBezTo>
                  <a:pt x="1199" y="767"/>
                  <a:pt x="1081" y="712"/>
                  <a:pt x="961" y="712"/>
                </a:cubicBezTo>
                <a:cubicBezTo>
                  <a:pt x="889" y="712"/>
                  <a:pt x="818" y="732"/>
                  <a:pt x="752" y="773"/>
                </a:cubicBezTo>
                <a:cubicBezTo>
                  <a:pt x="599" y="863"/>
                  <a:pt x="509" y="1059"/>
                  <a:pt x="376" y="1192"/>
                </a:cubicBezTo>
                <a:cubicBezTo>
                  <a:pt x="286" y="1261"/>
                  <a:pt x="90" y="1324"/>
                  <a:pt x="0" y="1351"/>
                </a:cubicBezTo>
                <a:lnTo>
                  <a:pt x="5694" y="1372"/>
                </a:lnTo>
                <a:cubicBezTo>
                  <a:pt x="5477" y="1324"/>
                  <a:pt x="5233" y="1282"/>
                  <a:pt x="5101" y="1038"/>
                </a:cubicBezTo>
                <a:cubicBezTo>
                  <a:pt x="5032" y="953"/>
                  <a:pt x="5011" y="842"/>
                  <a:pt x="4921" y="795"/>
                </a:cubicBezTo>
                <a:cubicBezTo>
                  <a:pt x="4895" y="775"/>
                  <a:pt x="4869" y="768"/>
                  <a:pt x="4842" y="768"/>
                </a:cubicBezTo>
                <a:cubicBezTo>
                  <a:pt x="4780" y="768"/>
                  <a:pt x="4712" y="809"/>
                  <a:pt x="4635" y="842"/>
                </a:cubicBezTo>
                <a:cubicBezTo>
                  <a:pt x="4613" y="842"/>
                  <a:pt x="4592" y="863"/>
                  <a:pt x="4571" y="863"/>
                </a:cubicBezTo>
                <a:cubicBezTo>
                  <a:pt x="4550" y="842"/>
                  <a:pt x="4550" y="821"/>
                  <a:pt x="4523" y="795"/>
                </a:cubicBezTo>
                <a:cubicBezTo>
                  <a:pt x="4460" y="689"/>
                  <a:pt x="4439" y="509"/>
                  <a:pt x="4349" y="397"/>
                </a:cubicBezTo>
                <a:cubicBezTo>
                  <a:pt x="4278" y="313"/>
                  <a:pt x="4182" y="274"/>
                  <a:pt x="4088" y="274"/>
                </a:cubicBezTo>
                <a:cubicBezTo>
                  <a:pt x="4033" y="274"/>
                  <a:pt x="3979" y="287"/>
                  <a:pt x="3930" y="313"/>
                </a:cubicBezTo>
                <a:cubicBezTo>
                  <a:pt x="3798" y="397"/>
                  <a:pt x="3708" y="556"/>
                  <a:pt x="3665" y="710"/>
                </a:cubicBezTo>
                <a:cubicBezTo>
                  <a:pt x="3554" y="599"/>
                  <a:pt x="3443" y="487"/>
                  <a:pt x="3310" y="445"/>
                </a:cubicBezTo>
                <a:cubicBezTo>
                  <a:pt x="3268" y="430"/>
                  <a:pt x="3224" y="422"/>
                  <a:pt x="3180" y="422"/>
                </a:cubicBezTo>
                <a:cubicBezTo>
                  <a:pt x="3085" y="422"/>
                  <a:pt x="2989" y="457"/>
                  <a:pt x="2913" y="530"/>
                </a:cubicBezTo>
                <a:cubicBezTo>
                  <a:pt x="2802" y="291"/>
                  <a:pt x="2627" y="27"/>
                  <a:pt x="240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3800" bIns="738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5" name="Google Shape;249;p13"/>
          <p:cNvSpPr/>
          <p:nvPr/>
        </p:nvSpPr>
        <p:spPr>
          <a:xfrm>
            <a:off x="877680" y="3351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6" name="Google Shape;250;p13"/>
          <p:cNvSpPr/>
          <p:nvPr/>
        </p:nvSpPr>
        <p:spPr>
          <a:xfrm>
            <a:off x="8195400" y="19548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7" name="Google Shape;251;p13"/>
          <p:cNvSpPr/>
          <p:nvPr/>
        </p:nvSpPr>
        <p:spPr>
          <a:xfrm>
            <a:off x="7943760" y="4449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38" name="Google Shape;252;p13"/>
          <p:cNvSpPr/>
          <p:nvPr/>
        </p:nvSpPr>
        <p:spPr>
          <a:xfrm>
            <a:off x="8101080" y="2365200"/>
            <a:ext cx="841320" cy="201240"/>
          </a:xfrm>
          <a:custGeom>
            <a:avLst/>
            <a:gdLst>
              <a:gd name="textAreaLeft" fmla="*/ 0 w 841320"/>
              <a:gd name="textAreaRight" fmla="*/ 842040 w 841320"/>
              <a:gd name="textAreaTop" fmla="*/ 0 h 201240"/>
              <a:gd name="textAreaBottom" fmla="*/ 201960 h 20124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title"/>
          </p:nvPr>
        </p:nvSpPr>
        <p:spPr>
          <a:xfrm>
            <a:off x="1734120" y="139752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title"/>
          </p:nvPr>
        </p:nvSpPr>
        <p:spPr>
          <a:xfrm>
            <a:off x="1734120" y="290988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title"/>
          </p:nvPr>
        </p:nvSpPr>
        <p:spPr>
          <a:xfrm>
            <a:off x="4204800" y="139752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2" name="PlaceHolder 5"/>
          <p:cNvSpPr>
            <a:spLocks noGrp="1"/>
          </p:cNvSpPr>
          <p:nvPr>
            <p:ph type="title"/>
          </p:nvPr>
        </p:nvSpPr>
        <p:spPr>
          <a:xfrm>
            <a:off x="4204800" y="290988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3" name="PlaceHolder 6"/>
          <p:cNvSpPr>
            <a:spLocks noGrp="1"/>
          </p:cNvSpPr>
          <p:nvPr>
            <p:ph type="title"/>
          </p:nvPr>
        </p:nvSpPr>
        <p:spPr>
          <a:xfrm>
            <a:off x="6675480" y="139752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4" name="PlaceHolder 7"/>
          <p:cNvSpPr>
            <a:spLocks noGrp="1"/>
          </p:cNvSpPr>
          <p:nvPr>
            <p:ph type="title"/>
          </p:nvPr>
        </p:nvSpPr>
        <p:spPr>
          <a:xfrm>
            <a:off x="6675480" y="2909880"/>
            <a:ext cx="734040" cy="63936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94708" dir="2755442" blurRad="0" rotWithShape="0">
              <a:srgbClr val="fb9a6e">
                <a:alpha val="40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xx%</a:t>
            </a:r>
            <a:endParaRPr b="0" lang="en-US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5" name="Google Shape;259;p13"/>
          <p:cNvSpPr/>
          <p:nvPr/>
        </p:nvSpPr>
        <p:spPr>
          <a:xfrm>
            <a:off x="2374920" y="2700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346" name="Google Shape;260;p13"/>
          <p:cNvGrpSpPr/>
          <p:nvPr/>
        </p:nvGrpSpPr>
        <p:grpSpPr>
          <a:xfrm>
            <a:off x="7606800" y="3727800"/>
            <a:ext cx="888480" cy="1142280"/>
            <a:chOff x="7606800" y="3727800"/>
            <a:chExt cx="888480" cy="1142280"/>
          </a:xfrm>
        </p:grpSpPr>
        <p:sp>
          <p:nvSpPr>
            <p:cNvPr id="347" name="Google Shape;261;p13"/>
            <p:cNvSpPr/>
            <p:nvPr/>
          </p:nvSpPr>
          <p:spPr>
            <a:xfrm>
              <a:off x="7606800" y="3727800"/>
              <a:ext cx="888480" cy="802440"/>
            </a:xfrm>
            <a:custGeom>
              <a:avLst/>
              <a:gdLst>
                <a:gd name="textAreaLeft" fmla="*/ 0 w 888480"/>
                <a:gd name="textAreaRight" fmla="*/ 889200 w 888480"/>
                <a:gd name="textAreaTop" fmla="*/ 0 h 802440"/>
                <a:gd name="textAreaBottom" fmla="*/ 803160 h 80244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Google Shape;262;p13"/>
            <p:cNvSpPr/>
            <p:nvPr/>
          </p:nvSpPr>
          <p:spPr>
            <a:xfrm>
              <a:off x="8054280" y="4098240"/>
              <a:ext cx="63360" cy="771840"/>
            </a:xfrm>
            <a:custGeom>
              <a:avLst/>
              <a:gdLst>
                <a:gd name="textAreaLeft" fmla="*/ 0 w 63360"/>
                <a:gd name="textAreaRight" fmla="*/ 64080 w 63360"/>
                <a:gd name="textAreaTop" fmla="*/ 0 h 771840"/>
                <a:gd name="textAreaBottom" fmla="*/ 772560 h 7718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49" name="Google Shape;263;p13"/>
          <p:cNvGrpSpPr/>
          <p:nvPr/>
        </p:nvGrpSpPr>
        <p:grpSpPr>
          <a:xfrm>
            <a:off x="2903400" y="3476520"/>
            <a:ext cx="840960" cy="1389960"/>
            <a:chOff x="2903400" y="3476520"/>
            <a:chExt cx="840960" cy="1389960"/>
          </a:xfrm>
        </p:grpSpPr>
        <p:sp>
          <p:nvSpPr>
            <p:cNvPr id="350" name="Google Shape;264;p13"/>
            <p:cNvSpPr/>
            <p:nvPr/>
          </p:nvSpPr>
          <p:spPr>
            <a:xfrm>
              <a:off x="2903400" y="3476520"/>
              <a:ext cx="840960" cy="98964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989640"/>
                <a:gd name="textAreaBottom" fmla="*/ 990360 h 98964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265;p13"/>
            <p:cNvSpPr/>
            <p:nvPr/>
          </p:nvSpPr>
          <p:spPr>
            <a:xfrm>
              <a:off x="3384360" y="4070880"/>
              <a:ext cx="64440" cy="79560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795600"/>
                <a:gd name="textAreaBottom" fmla="*/ 796320 h 79560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52" name="Google Shape;266;p13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3" name="Google Shape;267;p13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4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3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20000" y="950040"/>
            <a:ext cx="7703280" cy="802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3" name="Google Shape;288;p15"/>
          <p:cNvSpPr/>
          <p:nvPr/>
        </p:nvSpPr>
        <p:spPr>
          <a:xfrm>
            <a:off x="-68040" y="109080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4" name="Google Shape;289;p15"/>
          <p:cNvSpPr/>
          <p:nvPr/>
        </p:nvSpPr>
        <p:spPr>
          <a:xfrm flipH="1">
            <a:off x="6570720" y="1849680"/>
            <a:ext cx="1119960" cy="266760"/>
          </a:xfrm>
          <a:custGeom>
            <a:avLst/>
            <a:gdLst>
              <a:gd name="textAreaLeft" fmla="*/ 360 w 1119960"/>
              <a:gd name="textAreaRight" fmla="*/ 1121040 w 111996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Google Shape;290;p15"/>
          <p:cNvSpPr/>
          <p:nvPr/>
        </p:nvSpPr>
        <p:spPr>
          <a:xfrm flipH="1">
            <a:off x="-1041840" y="3009600"/>
            <a:ext cx="11225160" cy="3986640"/>
          </a:xfrm>
          <a:custGeom>
            <a:avLst/>
            <a:gdLst>
              <a:gd name="textAreaLeft" fmla="*/ 360 w 11225160"/>
              <a:gd name="textAreaRight" fmla="*/ 1122624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6" name="Google Shape;291;p15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7" name="Google Shape;292;p15"/>
          <p:cNvSpPr/>
          <p:nvPr/>
        </p:nvSpPr>
        <p:spPr>
          <a:xfrm>
            <a:off x="7357680" y="82080"/>
            <a:ext cx="1258560" cy="299520"/>
          </a:xfrm>
          <a:custGeom>
            <a:avLst/>
            <a:gdLst>
              <a:gd name="textAreaLeft" fmla="*/ 0 w 1258560"/>
              <a:gd name="textAreaRight" fmla="*/ 1259280 w 1258560"/>
              <a:gd name="textAreaTop" fmla="*/ 0 h 299520"/>
              <a:gd name="textAreaBottom" fmla="*/ 300240 h 299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Google Shape;293;p15"/>
          <p:cNvSpPr/>
          <p:nvPr/>
        </p:nvSpPr>
        <p:spPr>
          <a:xfrm>
            <a:off x="3425760" y="-3024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9" name="Google Shape;294;p15"/>
          <p:cNvSpPr/>
          <p:nvPr/>
        </p:nvSpPr>
        <p:spPr>
          <a:xfrm>
            <a:off x="8735760" y="75564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0" name="Google Shape;295;p15"/>
          <p:cNvGrpSpPr/>
          <p:nvPr/>
        </p:nvGrpSpPr>
        <p:grpSpPr>
          <a:xfrm>
            <a:off x="7463880" y="3702960"/>
            <a:ext cx="959400" cy="1233360"/>
            <a:chOff x="7463880" y="3702960"/>
            <a:chExt cx="959400" cy="1233360"/>
          </a:xfrm>
        </p:grpSpPr>
        <p:sp>
          <p:nvSpPr>
            <p:cNvPr id="381" name="Google Shape;296;p15"/>
            <p:cNvSpPr/>
            <p:nvPr/>
          </p:nvSpPr>
          <p:spPr>
            <a:xfrm>
              <a:off x="7463880" y="3702960"/>
              <a:ext cx="959400" cy="866160"/>
            </a:xfrm>
            <a:custGeom>
              <a:avLst/>
              <a:gdLst>
                <a:gd name="textAreaLeft" fmla="*/ 0 w 959400"/>
                <a:gd name="textAreaRight" fmla="*/ 960120 w 959400"/>
                <a:gd name="textAreaTop" fmla="*/ 0 h 866160"/>
                <a:gd name="textAreaBottom" fmla="*/ 866880 h 86616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297;p15"/>
            <p:cNvSpPr/>
            <p:nvPr/>
          </p:nvSpPr>
          <p:spPr>
            <a:xfrm>
              <a:off x="7947360" y="4103280"/>
              <a:ext cx="68400" cy="833040"/>
            </a:xfrm>
            <a:custGeom>
              <a:avLst/>
              <a:gdLst>
                <a:gd name="textAreaLeft" fmla="*/ 0 w 68400"/>
                <a:gd name="textAreaRight" fmla="*/ 69120 w 68400"/>
                <a:gd name="textAreaTop" fmla="*/ 0 h 833040"/>
                <a:gd name="textAreaBottom" fmla="*/ 833760 h 8330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383" name="Google Shape;298;p15"/>
          <p:cNvSpPr/>
          <p:nvPr/>
        </p:nvSpPr>
        <p:spPr>
          <a:xfrm>
            <a:off x="-193824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384" name="Google Shape;299;p15"/>
          <p:cNvGrpSpPr/>
          <p:nvPr/>
        </p:nvGrpSpPr>
        <p:grpSpPr>
          <a:xfrm>
            <a:off x="-2102400" y="3843720"/>
            <a:ext cx="3283560" cy="1167480"/>
            <a:chOff x="-2102400" y="3843720"/>
            <a:chExt cx="3283560" cy="1167480"/>
          </a:xfrm>
        </p:grpSpPr>
        <p:sp>
          <p:nvSpPr>
            <p:cNvPr id="385" name="Google Shape;300;p15"/>
            <p:cNvSpPr/>
            <p:nvPr/>
          </p:nvSpPr>
          <p:spPr>
            <a:xfrm flipH="1">
              <a:off x="-2102760" y="3843720"/>
              <a:ext cx="3283560" cy="937080"/>
            </a:xfrm>
            <a:custGeom>
              <a:avLst/>
              <a:gdLst>
                <a:gd name="textAreaLeft" fmla="*/ -360 w 3283560"/>
                <a:gd name="textAreaRight" fmla="*/ 328392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301;p15"/>
            <p:cNvSpPr/>
            <p:nvPr/>
          </p:nvSpPr>
          <p:spPr>
            <a:xfrm flipH="1">
              <a:off x="-2070360" y="4408920"/>
              <a:ext cx="3238200" cy="371880"/>
            </a:xfrm>
            <a:custGeom>
              <a:avLst/>
              <a:gdLst>
                <a:gd name="textAreaLeft" fmla="*/ -360 w 3238200"/>
                <a:gd name="textAreaRight" fmla="*/ 323856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302;p15"/>
            <p:cNvSpPr/>
            <p:nvPr/>
          </p:nvSpPr>
          <p:spPr>
            <a:xfrm flipH="1">
              <a:off x="35856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" name="Google Shape;303;p15"/>
            <p:cNvSpPr/>
            <p:nvPr/>
          </p:nvSpPr>
          <p:spPr>
            <a:xfrm flipH="1">
              <a:off x="47376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9" name="Google Shape;304;p15"/>
            <p:cNvSpPr/>
            <p:nvPr/>
          </p:nvSpPr>
          <p:spPr>
            <a:xfrm flipH="1">
              <a:off x="57240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305;p15"/>
            <p:cNvSpPr/>
            <p:nvPr/>
          </p:nvSpPr>
          <p:spPr>
            <a:xfrm flipH="1">
              <a:off x="-168372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306;p15"/>
            <p:cNvSpPr/>
            <p:nvPr/>
          </p:nvSpPr>
          <p:spPr>
            <a:xfrm flipH="1">
              <a:off x="-156852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307;p15"/>
            <p:cNvSpPr/>
            <p:nvPr/>
          </p:nvSpPr>
          <p:spPr>
            <a:xfrm flipH="1">
              <a:off x="-147024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Google Shape;308;p15"/>
            <p:cNvSpPr/>
            <p:nvPr/>
          </p:nvSpPr>
          <p:spPr>
            <a:xfrm flipH="1">
              <a:off x="68544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Google Shape;309;p15"/>
            <p:cNvSpPr/>
            <p:nvPr/>
          </p:nvSpPr>
          <p:spPr>
            <a:xfrm flipH="1">
              <a:off x="-164448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310;p15"/>
            <p:cNvSpPr/>
            <p:nvPr/>
          </p:nvSpPr>
          <p:spPr>
            <a:xfrm flipH="1">
              <a:off x="-510840" y="4247280"/>
              <a:ext cx="172440" cy="3996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6" name="Google Shape;311;p15"/>
            <p:cNvSpPr/>
            <p:nvPr/>
          </p:nvSpPr>
          <p:spPr>
            <a:xfrm flipH="1">
              <a:off x="-127836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7" name="Google Shape;312;p15"/>
            <p:cNvSpPr/>
            <p:nvPr/>
          </p:nvSpPr>
          <p:spPr>
            <a:xfrm flipH="1">
              <a:off x="22860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8" name="Google Shape;313;p15"/>
            <p:cNvSpPr/>
            <p:nvPr/>
          </p:nvSpPr>
          <p:spPr>
            <a:xfrm flipH="1">
              <a:off x="-603000" y="4180680"/>
              <a:ext cx="15480" cy="581760"/>
            </a:xfrm>
            <a:custGeom>
              <a:avLst/>
              <a:gdLst>
                <a:gd name="textAreaLeft" fmla="*/ -360 w 15480"/>
                <a:gd name="textAreaRight" fmla="*/ 1584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314;p15"/>
            <p:cNvSpPr/>
            <p:nvPr/>
          </p:nvSpPr>
          <p:spPr>
            <a:xfrm flipH="1">
              <a:off x="-140832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315;p15"/>
            <p:cNvSpPr/>
            <p:nvPr/>
          </p:nvSpPr>
          <p:spPr>
            <a:xfrm flipH="1">
              <a:off x="-1396440" y="3888720"/>
              <a:ext cx="1674720" cy="331560"/>
            </a:xfrm>
            <a:custGeom>
              <a:avLst/>
              <a:gdLst>
                <a:gd name="textAreaLeft" fmla="*/ 360 w 1674720"/>
                <a:gd name="textAreaRight" fmla="*/ 167580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316;p15"/>
            <p:cNvSpPr/>
            <p:nvPr/>
          </p:nvSpPr>
          <p:spPr>
            <a:xfrm flipH="1">
              <a:off x="104652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317;p15"/>
            <p:cNvSpPr/>
            <p:nvPr/>
          </p:nvSpPr>
          <p:spPr>
            <a:xfrm flipH="1">
              <a:off x="-198288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318;p15"/>
            <p:cNvSpPr/>
            <p:nvPr/>
          </p:nvSpPr>
          <p:spPr>
            <a:xfrm flipH="1">
              <a:off x="-203688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319;p15"/>
            <p:cNvSpPr/>
            <p:nvPr/>
          </p:nvSpPr>
          <p:spPr>
            <a:xfrm flipH="1">
              <a:off x="106524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320;p15"/>
            <p:cNvSpPr/>
            <p:nvPr/>
          </p:nvSpPr>
          <p:spPr>
            <a:xfrm flipH="1">
              <a:off x="83664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6" name="Google Shape;321;p15"/>
          <p:cNvSpPr/>
          <p:nvPr/>
        </p:nvSpPr>
        <p:spPr>
          <a:xfrm>
            <a:off x="8430840" y="10177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7" name="Google Shape;322;p15"/>
          <p:cNvSpPr/>
          <p:nvPr/>
        </p:nvSpPr>
        <p:spPr>
          <a:xfrm>
            <a:off x="8734680" y="1247040"/>
            <a:ext cx="270000" cy="266760"/>
          </a:xfrm>
          <a:custGeom>
            <a:avLst/>
            <a:gdLst>
              <a:gd name="textAreaLeft" fmla="*/ 0 w 270000"/>
              <a:gd name="textAreaRight" fmla="*/ 270720 w 270000"/>
              <a:gd name="textAreaTop" fmla="*/ 0 h 266760"/>
              <a:gd name="textAreaBottom" fmla="*/ 267480 h 266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8" name="Google Shape;323;p15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9" name="Google Shape;324;p15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3_1">
    <p:bg>
      <p:bgPr>
        <a:solidFill>
          <a:srgbClr val="f9e4d1">
            <a:alpha val="47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326;p16"/>
          <p:cNvSpPr/>
          <p:nvPr/>
        </p:nvSpPr>
        <p:spPr>
          <a:xfrm>
            <a:off x="3425760" y="-30240"/>
            <a:ext cx="654480" cy="155520"/>
          </a:xfrm>
          <a:custGeom>
            <a:avLst/>
            <a:gdLst>
              <a:gd name="textAreaLeft" fmla="*/ 0 w 654480"/>
              <a:gd name="textAreaRight" fmla="*/ 655200 w 654480"/>
              <a:gd name="textAreaTop" fmla="*/ 0 h 155520"/>
              <a:gd name="textAreaBottom" fmla="*/ 156240 h 155520"/>
            </a:gdLst>
            <a:ahLst/>
            <a:cxnLst/>
            <a:rect l="textAreaLeft" t="textAreaTop" r="textAreaRight" b="textAreaBottom"/>
            <a:pathLst>
              <a:path w="9736" h="2322">
                <a:moveTo>
                  <a:pt x="4043" y="0"/>
                </a:moveTo>
                <a:cubicBezTo>
                  <a:pt x="3835" y="0"/>
                  <a:pt x="3633" y="146"/>
                  <a:pt x="3465" y="315"/>
                </a:cubicBezTo>
                <a:cubicBezTo>
                  <a:pt x="3221" y="558"/>
                  <a:pt x="3046" y="887"/>
                  <a:pt x="2935" y="1263"/>
                </a:cubicBezTo>
                <a:cubicBezTo>
                  <a:pt x="2820" y="1184"/>
                  <a:pt x="2689" y="1126"/>
                  <a:pt x="2556" y="1126"/>
                </a:cubicBezTo>
                <a:cubicBezTo>
                  <a:pt x="2535" y="1126"/>
                  <a:pt x="2515" y="1128"/>
                  <a:pt x="2495" y="1130"/>
                </a:cubicBezTo>
                <a:cubicBezTo>
                  <a:pt x="2342" y="1151"/>
                  <a:pt x="2188" y="1284"/>
                  <a:pt x="2188" y="1485"/>
                </a:cubicBezTo>
                <a:cubicBezTo>
                  <a:pt x="2035" y="1302"/>
                  <a:pt x="1828" y="1208"/>
                  <a:pt x="1625" y="1208"/>
                </a:cubicBezTo>
                <a:cubicBezTo>
                  <a:pt x="1506" y="1208"/>
                  <a:pt x="1388" y="1240"/>
                  <a:pt x="1282" y="1305"/>
                </a:cubicBezTo>
                <a:cubicBezTo>
                  <a:pt x="1018" y="1459"/>
                  <a:pt x="838" y="1792"/>
                  <a:pt x="620" y="2015"/>
                </a:cubicBezTo>
                <a:cubicBezTo>
                  <a:pt x="488" y="2147"/>
                  <a:pt x="154" y="2253"/>
                  <a:pt x="1" y="2301"/>
                </a:cubicBezTo>
                <a:lnTo>
                  <a:pt x="9735" y="2322"/>
                </a:lnTo>
                <a:cubicBezTo>
                  <a:pt x="9359" y="2253"/>
                  <a:pt x="8914" y="2168"/>
                  <a:pt x="8697" y="1771"/>
                </a:cubicBezTo>
                <a:cubicBezTo>
                  <a:pt x="8607" y="1618"/>
                  <a:pt x="8565" y="1416"/>
                  <a:pt x="8432" y="1353"/>
                </a:cubicBezTo>
                <a:cubicBezTo>
                  <a:pt x="8380" y="1315"/>
                  <a:pt x="8322" y="1300"/>
                  <a:pt x="8263" y="1300"/>
                </a:cubicBezTo>
                <a:cubicBezTo>
                  <a:pt x="8147" y="1300"/>
                  <a:pt x="8025" y="1357"/>
                  <a:pt x="7924" y="1416"/>
                </a:cubicBezTo>
                <a:cubicBezTo>
                  <a:pt x="7909" y="1431"/>
                  <a:pt x="7881" y="1446"/>
                  <a:pt x="7851" y="1446"/>
                </a:cubicBezTo>
                <a:cubicBezTo>
                  <a:pt x="7838" y="1446"/>
                  <a:pt x="7825" y="1444"/>
                  <a:pt x="7813" y="1437"/>
                </a:cubicBezTo>
                <a:cubicBezTo>
                  <a:pt x="7770" y="1416"/>
                  <a:pt x="7749" y="1395"/>
                  <a:pt x="7723" y="1353"/>
                </a:cubicBezTo>
                <a:cubicBezTo>
                  <a:pt x="7590" y="1130"/>
                  <a:pt x="7569" y="865"/>
                  <a:pt x="7416" y="664"/>
                </a:cubicBezTo>
                <a:cubicBezTo>
                  <a:pt x="7306" y="528"/>
                  <a:pt x="7152" y="458"/>
                  <a:pt x="6992" y="458"/>
                </a:cubicBezTo>
                <a:cubicBezTo>
                  <a:pt x="6898" y="458"/>
                  <a:pt x="6802" y="483"/>
                  <a:pt x="6711" y="532"/>
                </a:cubicBezTo>
                <a:cubicBezTo>
                  <a:pt x="6489" y="643"/>
                  <a:pt x="6335" y="908"/>
                  <a:pt x="6245" y="1194"/>
                </a:cubicBezTo>
                <a:cubicBezTo>
                  <a:pt x="6070" y="1019"/>
                  <a:pt x="5869" y="823"/>
                  <a:pt x="5652" y="754"/>
                </a:cubicBezTo>
                <a:cubicBezTo>
                  <a:pt x="5573" y="725"/>
                  <a:pt x="5492" y="710"/>
                  <a:pt x="5413" y="710"/>
                </a:cubicBezTo>
                <a:cubicBezTo>
                  <a:pt x="5247" y="710"/>
                  <a:pt x="5087" y="775"/>
                  <a:pt x="4969" y="908"/>
                </a:cubicBezTo>
                <a:cubicBezTo>
                  <a:pt x="4767" y="489"/>
                  <a:pt x="4481" y="29"/>
                  <a:pt x="4084" y="2"/>
                </a:cubicBezTo>
                <a:cubicBezTo>
                  <a:pt x="4070" y="1"/>
                  <a:pt x="4056" y="0"/>
                  <a:pt x="4043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8120" bIns="7812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Google Shape;327;p16"/>
          <p:cNvSpPr/>
          <p:nvPr/>
        </p:nvSpPr>
        <p:spPr>
          <a:xfrm flipH="1">
            <a:off x="-1041840" y="3009600"/>
            <a:ext cx="11225160" cy="3986640"/>
          </a:xfrm>
          <a:custGeom>
            <a:avLst/>
            <a:gdLst>
              <a:gd name="textAreaLeft" fmla="*/ 360 w 11225160"/>
              <a:gd name="textAreaRight" fmla="*/ 11226240 w 11225160"/>
              <a:gd name="textAreaTop" fmla="*/ 0 h 3986640"/>
              <a:gd name="textAreaBottom" fmla="*/ 3987360 h 3986640"/>
            </a:gdLst>
            <a:ahLst/>
            <a:cxnLst/>
            <a:rect l="textAreaLeft" t="textAreaTop" r="textAreaRight" b="textAreaBottom"/>
            <a:pathLst>
              <a:path w="105159" h="44599">
                <a:moveTo>
                  <a:pt x="11224" y="0"/>
                </a:moveTo>
                <a:cubicBezTo>
                  <a:pt x="10502" y="0"/>
                  <a:pt x="9781" y="108"/>
                  <a:pt x="9073" y="332"/>
                </a:cubicBezTo>
                <a:cubicBezTo>
                  <a:pt x="4704" y="1725"/>
                  <a:pt x="2474" y="7106"/>
                  <a:pt x="3777" y="12646"/>
                </a:cubicBezTo>
                <a:cubicBezTo>
                  <a:pt x="3094" y="13573"/>
                  <a:pt x="2495" y="14632"/>
                  <a:pt x="2056" y="15803"/>
                </a:cubicBezTo>
                <a:cubicBezTo>
                  <a:pt x="1" y="21078"/>
                  <a:pt x="1526" y="26570"/>
                  <a:pt x="5456" y="28095"/>
                </a:cubicBezTo>
                <a:cubicBezTo>
                  <a:pt x="6140" y="28363"/>
                  <a:pt x="6856" y="28490"/>
                  <a:pt x="7583" y="28490"/>
                </a:cubicBezTo>
                <a:cubicBezTo>
                  <a:pt x="8355" y="28490"/>
                  <a:pt x="9139" y="28347"/>
                  <a:pt x="9910" y="28074"/>
                </a:cubicBezTo>
                <a:cubicBezTo>
                  <a:pt x="12072" y="31019"/>
                  <a:pt x="15525" y="32772"/>
                  <a:pt x="19177" y="32772"/>
                </a:cubicBezTo>
                <a:cubicBezTo>
                  <a:pt x="20340" y="32772"/>
                  <a:pt x="21523" y="32594"/>
                  <a:pt x="22690" y="32221"/>
                </a:cubicBezTo>
                <a:cubicBezTo>
                  <a:pt x="23596" y="31935"/>
                  <a:pt x="24454" y="31538"/>
                  <a:pt x="25227" y="31072"/>
                </a:cubicBezTo>
                <a:cubicBezTo>
                  <a:pt x="25317" y="31294"/>
                  <a:pt x="25428" y="31538"/>
                  <a:pt x="25534" y="31760"/>
                </a:cubicBezTo>
                <a:cubicBezTo>
                  <a:pt x="27256" y="35378"/>
                  <a:pt x="30613" y="37671"/>
                  <a:pt x="34300" y="38201"/>
                </a:cubicBezTo>
                <a:cubicBezTo>
                  <a:pt x="34628" y="40849"/>
                  <a:pt x="35931" y="43078"/>
                  <a:pt x="38092" y="44074"/>
                </a:cubicBezTo>
                <a:cubicBezTo>
                  <a:pt x="38875" y="44430"/>
                  <a:pt x="39708" y="44599"/>
                  <a:pt x="40557" y="44599"/>
                </a:cubicBezTo>
                <a:cubicBezTo>
                  <a:pt x="43866" y="44599"/>
                  <a:pt x="47424" y="42029"/>
                  <a:pt x="49304" y="37936"/>
                </a:cubicBezTo>
                <a:cubicBezTo>
                  <a:pt x="49765" y="36898"/>
                  <a:pt x="50098" y="35838"/>
                  <a:pt x="50294" y="34806"/>
                </a:cubicBezTo>
                <a:cubicBezTo>
                  <a:pt x="51751" y="35796"/>
                  <a:pt x="53430" y="36458"/>
                  <a:pt x="55172" y="36702"/>
                </a:cubicBezTo>
                <a:cubicBezTo>
                  <a:pt x="55506" y="39371"/>
                  <a:pt x="56830" y="41580"/>
                  <a:pt x="58970" y="42570"/>
                </a:cubicBezTo>
                <a:cubicBezTo>
                  <a:pt x="59758" y="42933"/>
                  <a:pt x="60596" y="43105"/>
                  <a:pt x="61450" y="43105"/>
                </a:cubicBezTo>
                <a:cubicBezTo>
                  <a:pt x="64755" y="43105"/>
                  <a:pt x="68305" y="40524"/>
                  <a:pt x="70182" y="36437"/>
                </a:cubicBezTo>
                <a:cubicBezTo>
                  <a:pt x="71548" y="33455"/>
                  <a:pt x="71723" y="30325"/>
                  <a:pt x="70886" y="27873"/>
                </a:cubicBezTo>
                <a:lnTo>
                  <a:pt x="70886" y="27873"/>
                </a:lnTo>
                <a:cubicBezTo>
                  <a:pt x="72629" y="29133"/>
                  <a:pt x="74949" y="29970"/>
                  <a:pt x="77528" y="30081"/>
                </a:cubicBezTo>
                <a:cubicBezTo>
                  <a:pt x="77732" y="30090"/>
                  <a:pt x="77934" y="30094"/>
                  <a:pt x="78136" y="30094"/>
                </a:cubicBezTo>
                <a:cubicBezTo>
                  <a:pt x="82448" y="30094"/>
                  <a:pt x="86136" y="28114"/>
                  <a:pt x="87527" y="25225"/>
                </a:cubicBezTo>
                <a:cubicBezTo>
                  <a:pt x="87612" y="25336"/>
                  <a:pt x="87723" y="25426"/>
                  <a:pt x="87834" y="25511"/>
                </a:cubicBezTo>
                <a:cubicBezTo>
                  <a:pt x="90340" y="27813"/>
                  <a:pt x="93393" y="28992"/>
                  <a:pt x="96180" y="28992"/>
                </a:cubicBezTo>
                <a:cubicBezTo>
                  <a:pt x="98472" y="28992"/>
                  <a:pt x="100584" y="28195"/>
                  <a:pt x="102065" y="26570"/>
                </a:cubicBezTo>
                <a:cubicBezTo>
                  <a:pt x="105158" y="23196"/>
                  <a:pt x="104406" y="17413"/>
                  <a:pt x="100503" y="13266"/>
                </a:cubicBezTo>
                <a:cubicBezTo>
                  <a:pt x="100635" y="12116"/>
                  <a:pt x="100609" y="10904"/>
                  <a:pt x="100434" y="9670"/>
                </a:cubicBezTo>
                <a:cubicBezTo>
                  <a:pt x="99637" y="4480"/>
                  <a:pt x="96070" y="641"/>
                  <a:pt x="92219" y="641"/>
                </a:cubicBezTo>
                <a:cubicBezTo>
                  <a:pt x="91928" y="641"/>
                  <a:pt x="91634" y="663"/>
                  <a:pt x="91340" y="708"/>
                </a:cubicBezTo>
                <a:cubicBezTo>
                  <a:pt x="89842" y="931"/>
                  <a:pt x="88518" y="1746"/>
                  <a:pt x="87501" y="2959"/>
                </a:cubicBezTo>
                <a:cubicBezTo>
                  <a:pt x="86019" y="2303"/>
                  <a:pt x="84430" y="1977"/>
                  <a:pt x="82842" y="1977"/>
                </a:cubicBezTo>
                <a:cubicBezTo>
                  <a:pt x="79725" y="1977"/>
                  <a:pt x="76617" y="3234"/>
                  <a:pt x="74350" y="5719"/>
                </a:cubicBezTo>
                <a:cubicBezTo>
                  <a:pt x="73492" y="6667"/>
                  <a:pt x="72830" y="7705"/>
                  <a:pt x="72322" y="8806"/>
                </a:cubicBezTo>
                <a:cubicBezTo>
                  <a:pt x="71041" y="8222"/>
                  <a:pt x="69569" y="7918"/>
                  <a:pt x="68015" y="7918"/>
                </a:cubicBezTo>
                <a:cubicBezTo>
                  <a:pt x="66458" y="7918"/>
                  <a:pt x="64818" y="8223"/>
                  <a:pt x="63207" y="8854"/>
                </a:cubicBezTo>
                <a:cubicBezTo>
                  <a:pt x="62190" y="8298"/>
                  <a:pt x="61067" y="7858"/>
                  <a:pt x="59854" y="7572"/>
                </a:cubicBezTo>
                <a:cubicBezTo>
                  <a:pt x="58791" y="7322"/>
                  <a:pt x="57740" y="7202"/>
                  <a:pt x="56727" y="7202"/>
                </a:cubicBezTo>
                <a:cubicBezTo>
                  <a:pt x="53910" y="7202"/>
                  <a:pt x="51396" y="8128"/>
                  <a:pt x="49791" y="9733"/>
                </a:cubicBezTo>
                <a:cubicBezTo>
                  <a:pt x="48932" y="9525"/>
                  <a:pt x="48025" y="9418"/>
                  <a:pt x="47090" y="9418"/>
                </a:cubicBezTo>
                <a:cubicBezTo>
                  <a:pt x="45545" y="9418"/>
                  <a:pt x="43926" y="9711"/>
                  <a:pt x="42329" y="10332"/>
                </a:cubicBezTo>
                <a:cubicBezTo>
                  <a:pt x="41317" y="9781"/>
                  <a:pt x="40189" y="9336"/>
                  <a:pt x="38976" y="9050"/>
                </a:cubicBezTo>
                <a:cubicBezTo>
                  <a:pt x="37912" y="8806"/>
                  <a:pt x="36865" y="8688"/>
                  <a:pt x="35857" y="8688"/>
                </a:cubicBezTo>
                <a:cubicBezTo>
                  <a:pt x="34416" y="8688"/>
                  <a:pt x="33057" y="8929"/>
                  <a:pt x="31847" y="9384"/>
                </a:cubicBezTo>
                <a:cubicBezTo>
                  <a:pt x="29772" y="8116"/>
                  <a:pt x="27541" y="7495"/>
                  <a:pt x="25500" y="7495"/>
                </a:cubicBezTo>
                <a:cubicBezTo>
                  <a:pt x="23806" y="7495"/>
                  <a:pt x="22244" y="7923"/>
                  <a:pt x="21011" y="8764"/>
                </a:cubicBezTo>
                <a:cubicBezTo>
                  <a:pt x="20969" y="8610"/>
                  <a:pt x="20926" y="8478"/>
                  <a:pt x="20879" y="8345"/>
                </a:cubicBezTo>
                <a:cubicBezTo>
                  <a:pt x="19289" y="3346"/>
                  <a:pt x="15253" y="0"/>
                  <a:pt x="11224" y="0"/>
                </a:cubicBezTo>
                <a:close/>
              </a:path>
            </a:pathLst>
          </a:custGeom>
          <a:solidFill>
            <a:srgbClr val="ffffff">
              <a:alpha val="4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Google Shape;328;p16"/>
          <p:cNvSpPr/>
          <p:nvPr/>
        </p:nvSpPr>
        <p:spPr>
          <a:xfrm>
            <a:off x="0" y="4705560"/>
            <a:ext cx="9143280" cy="437400"/>
          </a:xfrm>
          <a:custGeom>
            <a:avLst/>
            <a:gdLst>
              <a:gd name="textAreaLeft" fmla="*/ 0 w 9143280"/>
              <a:gd name="textAreaRight" fmla="*/ 9144000 w 9143280"/>
              <a:gd name="textAreaTop" fmla="*/ 0 h 437400"/>
              <a:gd name="textAreaBottom" fmla="*/ 438120 h 437400"/>
            </a:gdLst>
            <a:ahLst/>
            <a:cxnLst/>
            <a:rect l="textAreaLeft" t="textAreaTop" r="textAreaRight" b="textAreaBottom"/>
            <a:pathLst>
              <a:path w="87612" h="9670">
                <a:moveTo>
                  <a:pt x="18981" y="0"/>
                </a:moveTo>
                <a:cubicBezTo>
                  <a:pt x="15418" y="0"/>
                  <a:pt x="11743" y="156"/>
                  <a:pt x="8077" y="470"/>
                </a:cubicBezTo>
                <a:cubicBezTo>
                  <a:pt x="5387" y="713"/>
                  <a:pt x="2691" y="1020"/>
                  <a:pt x="0" y="1264"/>
                </a:cubicBezTo>
                <a:lnTo>
                  <a:pt x="0" y="9669"/>
                </a:lnTo>
                <a:lnTo>
                  <a:pt x="87611" y="9669"/>
                </a:lnTo>
                <a:lnTo>
                  <a:pt x="87611" y="4023"/>
                </a:lnTo>
                <a:cubicBezTo>
                  <a:pt x="84100" y="3160"/>
                  <a:pt x="79821" y="2609"/>
                  <a:pt x="75033" y="2456"/>
                </a:cubicBezTo>
                <a:cubicBezTo>
                  <a:pt x="74101" y="2429"/>
                  <a:pt x="73160" y="2417"/>
                  <a:pt x="72210" y="2417"/>
                </a:cubicBezTo>
                <a:cubicBezTo>
                  <a:pt x="65222" y="2417"/>
                  <a:pt x="57810" y="3055"/>
                  <a:pt x="50755" y="3097"/>
                </a:cubicBezTo>
                <a:cubicBezTo>
                  <a:pt x="48196" y="3097"/>
                  <a:pt x="45660" y="3028"/>
                  <a:pt x="43430" y="2763"/>
                </a:cubicBezTo>
                <a:cubicBezTo>
                  <a:pt x="40670" y="2456"/>
                  <a:pt x="38462" y="1878"/>
                  <a:pt x="36015" y="1418"/>
                </a:cubicBezTo>
                <a:cubicBezTo>
                  <a:pt x="31114" y="477"/>
                  <a:pt x="25219" y="0"/>
                  <a:pt x="18981" y="0"/>
                </a:cubicBez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13" name="Google Shape;329;p16"/>
          <p:cNvGrpSpPr/>
          <p:nvPr/>
        </p:nvGrpSpPr>
        <p:grpSpPr>
          <a:xfrm>
            <a:off x="2216520" y="3818160"/>
            <a:ext cx="840960" cy="1081440"/>
            <a:chOff x="2216520" y="3818160"/>
            <a:chExt cx="840960" cy="1081440"/>
          </a:xfrm>
        </p:grpSpPr>
        <p:sp>
          <p:nvSpPr>
            <p:cNvPr id="414" name="Google Shape;330;p16"/>
            <p:cNvSpPr/>
            <p:nvPr/>
          </p:nvSpPr>
          <p:spPr>
            <a:xfrm>
              <a:off x="2216520" y="3818160"/>
              <a:ext cx="840960" cy="759600"/>
            </a:xfrm>
            <a:custGeom>
              <a:avLst/>
              <a:gdLst>
                <a:gd name="textAreaLeft" fmla="*/ 0 w 840960"/>
                <a:gd name="textAreaRight" fmla="*/ 841680 w 840960"/>
                <a:gd name="textAreaTop" fmla="*/ 0 h 759600"/>
                <a:gd name="textAreaBottom" fmla="*/ 760320 h 759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5" name="Google Shape;331;p16"/>
            <p:cNvSpPr/>
            <p:nvPr/>
          </p:nvSpPr>
          <p:spPr>
            <a:xfrm>
              <a:off x="2640240" y="4169160"/>
              <a:ext cx="60120" cy="730440"/>
            </a:xfrm>
            <a:custGeom>
              <a:avLst/>
              <a:gdLst>
                <a:gd name="textAreaLeft" fmla="*/ 0 w 60120"/>
                <a:gd name="textAreaRight" fmla="*/ 60840 w 60120"/>
                <a:gd name="textAreaTop" fmla="*/ 0 h 730440"/>
                <a:gd name="textAreaBottom" fmla="*/ 731160 h 7304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28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17" name="Google Shape;334;p16"/>
          <p:cNvGrpSpPr/>
          <p:nvPr/>
        </p:nvGrpSpPr>
        <p:grpSpPr>
          <a:xfrm>
            <a:off x="7355160" y="3869640"/>
            <a:ext cx="840960" cy="1081440"/>
            <a:chOff x="7355160" y="3869640"/>
            <a:chExt cx="840960" cy="1081440"/>
          </a:xfrm>
        </p:grpSpPr>
        <p:sp>
          <p:nvSpPr>
            <p:cNvPr id="418" name="Google Shape;335;p16"/>
            <p:cNvSpPr/>
            <p:nvPr/>
          </p:nvSpPr>
          <p:spPr>
            <a:xfrm flipH="1">
              <a:off x="7355160" y="3869640"/>
              <a:ext cx="840960" cy="759600"/>
            </a:xfrm>
            <a:custGeom>
              <a:avLst/>
              <a:gdLst>
                <a:gd name="textAreaLeft" fmla="*/ -360 w 840960"/>
                <a:gd name="textAreaRight" fmla="*/ 841320 w 840960"/>
                <a:gd name="textAreaTop" fmla="*/ 0 h 759600"/>
                <a:gd name="textAreaBottom" fmla="*/ 760320 h 759600"/>
              </a:gdLst>
              <a:ahLst/>
              <a:cxnLst/>
              <a:rect l="textAreaLeft" t="textAreaTop" r="textAreaRight" b="textAreaBottom"/>
              <a:pathLst>
                <a:path w="25735" h="23241">
                  <a:moveTo>
                    <a:pt x="15539" y="0"/>
                  </a:moveTo>
                  <a:cubicBezTo>
                    <a:pt x="12250" y="0"/>
                    <a:pt x="9602" y="3379"/>
                    <a:pt x="9602" y="7547"/>
                  </a:cubicBezTo>
                  <a:lnTo>
                    <a:pt x="9602" y="7833"/>
                  </a:lnTo>
                  <a:cubicBezTo>
                    <a:pt x="9181" y="7709"/>
                    <a:pt x="8736" y="7647"/>
                    <a:pt x="8276" y="7647"/>
                  </a:cubicBezTo>
                  <a:cubicBezTo>
                    <a:pt x="6379" y="7647"/>
                    <a:pt x="4247" y="8691"/>
                    <a:pt x="2648" y="10593"/>
                  </a:cubicBezTo>
                  <a:cubicBezTo>
                    <a:pt x="223" y="13527"/>
                    <a:pt x="0" y="17367"/>
                    <a:pt x="2187" y="19178"/>
                  </a:cubicBezTo>
                  <a:cubicBezTo>
                    <a:pt x="2947" y="19817"/>
                    <a:pt x="3890" y="20121"/>
                    <a:pt x="4905" y="20121"/>
                  </a:cubicBezTo>
                  <a:cubicBezTo>
                    <a:pt x="5539" y="20121"/>
                    <a:pt x="6202" y="20002"/>
                    <a:pt x="6864" y="19771"/>
                  </a:cubicBezTo>
                  <a:cubicBezTo>
                    <a:pt x="8257" y="21869"/>
                    <a:pt x="10619" y="23240"/>
                    <a:pt x="13310" y="23240"/>
                  </a:cubicBezTo>
                  <a:cubicBezTo>
                    <a:pt x="16731" y="23240"/>
                    <a:pt x="19644" y="21032"/>
                    <a:pt x="20656" y="17965"/>
                  </a:cubicBezTo>
                  <a:cubicBezTo>
                    <a:pt x="20725" y="17968"/>
                    <a:pt x="20795" y="17969"/>
                    <a:pt x="20864" y="17969"/>
                  </a:cubicBezTo>
                  <a:cubicBezTo>
                    <a:pt x="21868" y="17969"/>
                    <a:pt x="22783" y="17680"/>
                    <a:pt x="23526" y="17081"/>
                  </a:cubicBezTo>
                  <a:cubicBezTo>
                    <a:pt x="25735" y="15296"/>
                    <a:pt x="25602" y="11456"/>
                    <a:pt x="23198" y="8496"/>
                  </a:cubicBezTo>
                  <a:cubicBezTo>
                    <a:pt x="22668" y="7833"/>
                    <a:pt x="22070" y="7283"/>
                    <a:pt x="21450" y="6822"/>
                  </a:cubicBezTo>
                  <a:cubicBezTo>
                    <a:pt x="21164" y="3003"/>
                    <a:pt x="18627" y="0"/>
                    <a:pt x="15539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19" name="Google Shape;336;p16"/>
            <p:cNvSpPr/>
            <p:nvPr/>
          </p:nvSpPr>
          <p:spPr>
            <a:xfrm flipH="1">
              <a:off x="7712640" y="4220640"/>
              <a:ext cx="60120" cy="730440"/>
            </a:xfrm>
            <a:custGeom>
              <a:avLst/>
              <a:gdLst>
                <a:gd name="textAreaLeft" fmla="*/ 360 w 60120"/>
                <a:gd name="textAreaRight" fmla="*/ 61200 w 60120"/>
                <a:gd name="textAreaTop" fmla="*/ 0 h 730440"/>
                <a:gd name="textAreaBottom" fmla="*/ 731160 h 730440"/>
              </a:gdLst>
              <a:ahLst/>
              <a:cxnLst/>
              <a:rect l="textAreaLeft" t="textAreaTop" r="textAreaRight" b="textAreaBottom"/>
              <a:pathLst>
                <a:path w="1855" h="22356">
                  <a:moveTo>
                    <a:pt x="711" y="0"/>
                  </a:moveTo>
                  <a:lnTo>
                    <a:pt x="1" y="22356"/>
                  </a:lnTo>
                  <a:lnTo>
                    <a:pt x="1855" y="2228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20" name="Google Shape;337;p16"/>
          <p:cNvSpPr/>
          <p:nvPr/>
        </p:nvSpPr>
        <p:spPr>
          <a:xfrm>
            <a:off x="8246880" y="16185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338;p16"/>
          <p:cNvSpPr/>
          <p:nvPr/>
        </p:nvSpPr>
        <p:spPr>
          <a:xfrm>
            <a:off x="8553960" y="1372680"/>
            <a:ext cx="248040" cy="244800"/>
          </a:xfrm>
          <a:custGeom>
            <a:avLst/>
            <a:gdLst>
              <a:gd name="textAreaLeft" fmla="*/ 0 w 248040"/>
              <a:gd name="textAreaRight" fmla="*/ 248760 w 248040"/>
              <a:gd name="textAreaTop" fmla="*/ 0 h 244800"/>
              <a:gd name="textAreaBottom" fmla="*/ 245520 h 2448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339;p16"/>
          <p:cNvSpPr/>
          <p:nvPr/>
        </p:nvSpPr>
        <p:spPr>
          <a:xfrm flipH="1" rot="10800000">
            <a:off x="8702280" y="1079280"/>
            <a:ext cx="474480" cy="4130280"/>
          </a:xfrm>
          <a:custGeom>
            <a:avLst/>
            <a:gdLst>
              <a:gd name="textAreaLeft" fmla="*/ -360 w 474480"/>
              <a:gd name="textAreaRight" fmla="*/ 474840 w 474480"/>
              <a:gd name="textAreaTop" fmla="*/ 0 h 4130280"/>
              <a:gd name="textAreaBottom" fmla="*/ 4131000 h 41302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3" name="Google Shape;340;p16"/>
          <p:cNvSpPr/>
          <p:nvPr/>
        </p:nvSpPr>
        <p:spPr>
          <a:xfrm flipH="1">
            <a:off x="-34560" y="-30240"/>
            <a:ext cx="441000" cy="4097880"/>
          </a:xfrm>
          <a:custGeom>
            <a:avLst/>
            <a:gdLst>
              <a:gd name="textAreaLeft" fmla="*/ 360 w 441000"/>
              <a:gd name="textAreaRight" fmla="*/ 442080 w 441000"/>
              <a:gd name="textAreaTop" fmla="*/ 0 h 4097880"/>
              <a:gd name="textAreaBottom" fmla="*/ 4098600 h 4097880"/>
            </a:gdLst>
            <a:ahLst/>
            <a:cxnLst/>
            <a:rect l="textAreaLeft" t="textAreaTop" r="textAreaRight" b="textAreaBottom"/>
            <a:pathLst>
              <a:path w="2671" h="24782">
                <a:moveTo>
                  <a:pt x="1" y="0"/>
                </a:moveTo>
                <a:lnTo>
                  <a:pt x="2649" y="24782"/>
                </a:lnTo>
                <a:lnTo>
                  <a:pt x="2649" y="21694"/>
                </a:lnTo>
                <a:lnTo>
                  <a:pt x="2670" y="22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341;p16"/>
          <p:cNvSpPr/>
          <p:nvPr/>
        </p:nvSpPr>
        <p:spPr>
          <a:xfrm>
            <a:off x="-109692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425" name="Google Shape;342;p16"/>
          <p:cNvGrpSpPr/>
          <p:nvPr/>
        </p:nvGrpSpPr>
        <p:grpSpPr>
          <a:xfrm>
            <a:off x="-1340640" y="3843720"/>
            <a:ext cx="3283560" cy="1167480"/>
            <a:chOff x="-1340640" y="3843720"/>
            <a:chExt cx="3283560" cy="1167480"/>
          </a:xfrm>
        </p:grpSpPr>
        <p:sp>
          <p:nvSpPr>
            <p:cNvPr id="426" name="Google Shape;343;p16"/>
            <p:cNvSpPr/>
            <p:nvPr/>
          </p:nvSpPr>
          <p:spPr>
            <a:xfrm flipH="1">
              <a:off x="-1341000" y="3843720"/>
              <a:ext cx="3283560" cy="937080"/>
            </a:xfrm>
            <a:custGeom>
              <a:avLst/>
              <a:gdLst>
                <a:gd name="textAreaLeft" fmla="*/ 360 w 3283560"/>
                <a:gd name="textAreaRight" fmla="*/ 328464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7" name="Google Shape;344;p16"/>
            <p:cNvSpPr/>
            <p:nvPr/>
          </p:nvSpPr>
          <p:spPr>
            <a:xfrm flipH="1">
              <a:off x="-1308240" y="4408920"/>
              <a:ext cx="3238200" cy="371880"/>
            </a:xfrm>
            <a:custGeom>
              <a:avLst/>
              <a:gdLst>
                <a:gd name="textAreaLeft" fmla="*/ 360 w 3238200"/>
                <a:gd name="textAreaRight" fmla="*/ 323928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8" name="Google Shape;345;p16"/>
            <p:cNvSpPr/>
            <p:nvPr/>
          </p:nvSpPr>
          <p:spPr>
            <a:xfrm flipH="1">
              <a:off x="1120680" y="4456080"/>
              <a:ext cx="518760" cy="514080"/>
            </a:xfrm>
            <a:custGeom>
              <a:avLst/>
              <a:gdLst>
                <a:gd name="textAreaLeft" fmla="*/ 360 w 518760"/>
                <a:gd name="textAreaRight" fmla="*/ 51984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29" name="Google Shape;346;p16"/>
            <p:cNvSpPr/>
            <p:nvPr/>
          </p:nvSpPr>
          <p:spPr>
            <a:xfrm flipH="1">
              <a:off x="1235880" y="4570200"/>
              <a:ext cx="288720" cy="285840"/>
            </a:xfrm>
            <a:custGeom>
              <a:avLst/>
              <a:gdLst>
                <a:gd name="textAreaLeft" fmla="*/ -360 w 288720"/>
                <a:gd name="textAreaRight" fmla="*/ 28908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0" name="Google Shape;347;p16"/>
            <p:cNvSpPr/>
            <p:nvPr/>
          </p:nvSpPr>
          <p:spPr>
            <a:xfrm flipH="1">
              <a:off x="1334160" y="4667760"/>
              <a:ext cx="91800" cy="90720"/>
            </a:xfrm>
            <a:custGeom>
              <a:avLst/>
              <a:gdLst>
                <a:gd name="textAreaLeft" fmla="*/ 360 w 91800"/>
                <a:gd name="textAreaRight" fmla="*/ 9288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1" name="Google Shape;348;p16"/>
            <p:cNvSpPr/>
            <p:nvPr/>
          </p:nvSpPr>
          <p:spPr>
            <a:xfrm flipH="1">
              <a:off x="-921960" y="4498200"/>
              <a:ext cx="518760" cy="513000"/>
            </a:xfrm>
            <a:custGeom>
              <a:avLst/>
              <a:gdLst>
                <a:gd name="textAreaLeft" fmla="*/ -360 w 518760"/>
                <a:gd name="textAreaRight" fmla="*/ 51912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2" name="Google Shape;349;p16"/>
            <p:cNvSpPr/>
            <p:nvPr/>
          </p:nvSpPr>
          <p:spPr>
            <a:xfrm flipH="1">
              <a:off x="-806400" y="4611600"/>
              <a:ext cx="288720" cy="285840"/>
            </a:xfrm>
            <a:custGeom>
              <a:avLst/>
              <a:gdLst>
                <a:gd name="textAreaLeft" fmla="*/ 360 w 288720"/>
                <a:gd name="textAreaRight" fmla="*/ 28980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3" name="Google Shape;350;p16"/>
            <p:cNvSpPr/>
            <p:nvPr/>
          </p:nvSpPr>
          <p:spPr>
            <a:xfrm flipH="1">
              <a:off x="-708120" y="4708800"/>
              <a:ext cx="91800" cy="90720"/>
            </a:xfrm>
            <a:custGeom>
              <a:avLst/>
              <a:gdLst>
                <a:gd name="textAreaLeft" fmla="*/ -360 w 91800"/>
                <a:gd name="textAreaRight" fmla="*/ 9216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4" name="Google Shape;351;p16"/>
            <p:cNvSpPr/>
            <p:nvPr/>
          </p:nvSpPr>
          <p:spPr>
            <a:xfrm flipH="1">
              <a:off x="1447560" y="4232880"/>
              <a:ext cx="459360" cy="217440"/>
            </a:xfrm>
            <a:custGeom>
              <a:avLst/>
              <a:gdLst>
                <a:gd name="textAreaLeft" fmla="*/ -360 w 459360"/>
                <a:gd name="textAreaRight" fmla="*/ 45972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5" name="Google Shape;352;p16"/>
            <p:cNvSpPr/>
            <p:nvPr/>
          </p:nvSpPr>
          <p:spPr>
            <a:xfrm flipH="1">
              <a:off x="-882360" y="4190400"/>
              <a:ext cx="133200" cy="133200"/>
            </a:xfrm>
            <a:custGeom>
              <a:avLst/>
              <a:gdLst>
                <a:gd name="textAreaLeft" fmla="*/ 360 w 133200"/>
                <a:gd name="textAreaRight" fmla="*/ 13428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6" name="Google Shape;353;p16"/>
            <p:cNvSpPr/>
            <p:nvPr/>
          </p:nvSpPr>
          <p:spPr>
            <a:xfrm flipH="1">
              <a:off x="250920" y="4247280"/>
              <a:ext cx="172440" cy="39960"/>
            </a:xfrm>
            <a:custGeom>
              <a:avLst/>
              <a:gdLst>
                <a:gd name="textAreaLeft" fmla="*/ 360 w 172440"/>
                <a:gd name="textAreaRight" fmla="*/ 17352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7" name="Google Shape;354;p16"/>
            <p:cNvSpPr/>
            <p:nvPr/>
          </p:nvSpPr>
          <p:spPr>
            <a:xfrm flipH="1">
              <a:off x="-516240" y="4251240"/>
              <a:ext cx="172440" cy="40680"/>
            </a:xfrm>
            <a:custGeom>
              <a:avLst/>
              <a:gdLst>
                <a:gd name="textAreaLeft" fmla="*/ -360 w 172440"/>
                <a:gd name="textAreaRight" fmla="*/ 17280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8" name="Google Shape;355;p16"/>
            <p:cNvSpPr/>
            <p:nvPr/>
          </p:nvSpPr>
          <p:spPr>
            <a:xfrm flipH="1">
              <a:off x="990720" y="4211640"/>
              <a:ext cx="53640" cy="559440"/>
            </a:xfrm>
            <a:custGeom>
              <a:avLst/>
              <a:gdLst>
                <a:gd name="textAreaLeft" fmla="*/ 360 w 53640"/>
                <a:gd name="textAreaRight" fmla="*/ 5472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39" name="Google Shape;356;p16"/>
            <p:cNvSpPr/>
            <p:nvPr/>
          </p:nvSpPr>
          <p:spPr>
            <a:xfrm flipH="1">
              <a:off x="159120" y="4180680"/>
              <a:ext cx="15480" cy="581760"/>
            </a:xfrm>
            <a:custGeom>
              <a:avLst/>
              <a:gdLst>
                <a:gd name="textAreaLeft" fmla="*/ 360 w 15480"/>
                <a:gd name="textAreaRight" fmla="*/ 1656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0" name="Google Shape;357;p16"/>
            <p:cNvSpPr/>
            <p:nvPr/>
          </p:nvSpPr>
          <p:spPr>
            <a:xfrm flipH="1">
              <a:off x="-646200" y="4087080"/>
              <a:ext cx="330840" cy="665280"/>
            </a:xfrm>
            <a:custGeom>
              <a:avLst/>
              <a:gdLst>
                <a:gd name="textAreaLeft" fmla="*/ -360 w 330840"/>
                <a:gd name="textAreaRight" fmla="*/ 33120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1" name="Google Shape;358;p16"/>
            <p:cNvSpPr/>
            <p:nvPr/>
          </p:nvSpPr>
          <p:spPr>
            <a:xfrm flipH="1">
              <a:off x="-634320" y="3888720"/>
              <a:ext cx="1674720" cy="331560"/>
            </a:xfrm>
            <a:custGeom>
              <a:avLst/>
              <a:gdLst>
                <a:gd name="textAreaLeft" fmla="*/ -360 w 1674720"/>
                <a:gd name="textAreaRight" fmla="*/ 167508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2" name="Google Shape;359;p16"/>
            <p:cNvSpPr/>
            <p:nvPr/>
          </p:nvSpPr>
          <p:spPr>
            <a:xfrm flipH="1">
              <a:off x="1808280" y="4534920"/>
              <a:ext cx="127440" cy="138240"/>
            </a:xfrm>
            <a:custGeom>
              <a:avLst/>
              <a:gdLst>
                <a:gd name="textAreaLeft" fmla="*/ -360 w 127440"/>
                <a:gd name="textAreaRight" fmla="*/ 12780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3" name="Google Shape;360;p16"/>
            <p:cNvSpPr/>
            <p:nvPr/>
          </p:nvSpPr>
          <p:spPr>
            <a:xfrm flipH="1">
              <a:off x="-1220760" y="4237560"/>
              <a:ext cx="360" cy="360"/>
            </a:xfrm>
            <a:custGeom>
              <a:avLst/>
              <a:gdLst>
                <a:gd name="textAreaLeft" fmla="*/ -360 w 360"/>
                <a:gd name="textAreaRight" fmla="*/ 72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4" name="Google Shape;361;p16"/>
            <p:cNvSpPr/>
            <p:nvPr/>
          </p:nvSpPr>
          <p:spPr>
            <a:xfrm flipH="1">
              <a:off x="-1274760" y="4199040"/>
              <a:ext cx="166680" cy="264960"/>
            </a:xfrm>
            <a:custGeom>
              <a:avLst/>
              <a:gdLst>
                <a:gd name="textAreaLeft" fmla="*/ -360 w 166680"/>
                <a:gd name="textAreaRight" fmla="*/ 16704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5" name="Google Shape;362;p16"/>
            <p:cNvSpPr/>
            <p:nvPr/>
          </p:nvSpPr>
          <p:spPr>
            <a:xfrm flipH="1">
              <a:off x="1827000" y="4343760"/>
              <a:ext cx="1080" cy="1080"/>
            </a:xfrm>
            <a:custGeom>
              <a:avLst/>
              <a:gdLst>
                <a:gd name="textAreaLeft" fmla="*/ 360 w 1080"/>
                <a:gd name="textAreaRight" fmla="*/ 216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46" name="Google Shape;363;p16"/>
            <p:cNvSpPr/>
            <p:nvPr/>
          </p:nvSpPr>
          <p:spPr>
            <a:xfrm flipH="1">
              <a:off x="1598760" y="4261320"/>
              <a:ext cx="253080" cy="104760"/>
            </a:xfrm>
            <a:custGeom>
              <a:avLst/>
              <a:gdLst>
                <a:gd name="textAreaLeft" fmla="*/ 360 w 253080"/>
                <a:gd name="textAreaRight" fmla="*/ 25416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2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2"/>
    <p:sldLayoutId id="2147483672" r:id="rId3"/>
    <p:sldLayoutId id="2147483673" r:id="rId4"/>
    <p:sldLayoutId id="2147483674" r:id="rId5"/>
    <p:sldLayoutId id="2147483675" r:id="rId6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2"/>
    <p:sldLayoutId id="2147483678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subTitle"/>
          </p:nvPr>
        </p:nvSpPr>
        <p:spPr>
          <a:xfrm>
            <a:off x="844560" y="2302920"/>
            <a:ext cx="5947560" cy="417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6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Mateo Sheme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9" name="PlaceHolder 2"/>
          <p:cNvSpPr>
            <a:spLocks noGrp="1"/>
          </p:cNvSpPr>
          <p:nvPr>
            <p:ph type="title"/>
          </p:nvPr>
        </p:nvSpPr>
        <p:spPr>
          <a:xfrm>
            <a:off x="844560" y="599760"/>
            <a:ext cx="5947560" cy="178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0" lang="en" sz="8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Makino</a:t>
            </a:r>
            <a:r>
              <a:rPr b="0" lang="en" sz="2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 </a:t>
            </a:r>
            <a:br>
              <a:rPr sz="2800"/>
            </a:br>
            <a:r>
              <a:rPr b="0" lang="en" sz="2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Car Marketplace and </a:t>
            </a:r>
            <a:br>
              <a:rPr sz="2800"/>
            </a:br>
            <a:r>
              <a:rPr b="0" lang="en" sz="2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Diary Companion for the Albanian Market 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10" name="Google Shape;670;p29"/>
          <p:cNvGrpSpPr/>
          <p:nvPr/>
        </p:nvGrpSpPr>
        <p:grpSpPr>
          <a:xfrm>
            <a:off x="7322760" y="2017800"/>
            <a:ext cx="339480" cy="1185480"/>
            <a:chOff x="7322760" y="2017800"/>
            <a:chExt cx="339480" cy="1185480"/>
          </a:xfrm>
        </p:grpSpPr>
        <p:sp>
          <p:nvSpPr>
            <p:cNvPr id="611" name="Google Shape;671;p29"/>
            <p:cNvSpPr/>
            <p:nvPr/>
          </p:nvSpPr>
          <p:spPr>
            <a:xfrm>
              <a:off x="7461720" y="2613960"/>
              <a:ext cx="64440" cy="58932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589320"/>
                <a:gd name="textAreaBottom" fmla="*/ 590040 h 58932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672;p29"/>
            <p:cNvSpPr/>
            <p:nvPr/>
          </p:nvSpPr>
          <p:spPr>
            <a:xfrm>
              <a:off x="7480800" y="2613960"/>
              <a:ext cx="3600" cy="582120"/>
            </a:xfrm>
            <a:custGeom>
              <a:avLst/>
              <a:gdLst>
                <a:gd name="textAreaLeft" fmla="*/ 0 w 3600"/>
                <a:gd name="textAreaRight" fmla="*/ 4320 w 3600"/>
                <a:gd name="textAreaTop" fmla="*/ 0 h 582120"/>
                <a:gd name="textAreaBottom" fmla="*/ 582840 h 58212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673;p29"/>
            <p:cNvSpPr/>
            <p:nvPr/>
          </p:nvSpPr>
          <p:spPr>
            <a:xfrm>
              <a:off x="7322760" y="2243520"/>
              <a:ext cx="339480" cy="564840"/>
            </a:xfrm>
            <a:custGeom>
              <a:avLst/>
              <a:gdLst>
                <a:gd name="textAreaLeft" fmla="*/ 0 w 339480"/>
                <a:gd name="textAreaRight" fmla="*/ 340200 w 339480"/>
                <a:gd name="textAreaTop" fmla="*/ 0 h 564840"/>
                <a:gd name="textAreaBottom" fmla="*/ 565560 h 56484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674;p29"/>
            <p:cNvSpPr/>
            <p:nvPr/>
          </p:nvSpPr>
          <p:spPr>
            <a:xfrm>
              <a:off x="7353000" y="2307960"/>
              <a:ext cx="281520" cy="461160"/>
            </a:xfrm>
            <a:custGeom>
              <a:avLst/>
              <a:gdLst>
                <a:gd name="textAreaLeft" fmla="*/ 0 w 281520"/>
                <a:gd name="textAreaRight" fmla="*/ 282240 w 281520"/>
                <a:gd name="textAreaTop" fmla="*/ 0 h 461160"/>
                <a:gd name="textAreaBottom" fmla="*/ 461880 h 4611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675;p29"/>
            <p:cNvSpPr/>
            <p:nvPr/>
          </p:nvSpPr>
          <p:spPr>
            <a:xfrm>
              <a:off x="7422840" y="2364840"/>
              <a:ext cx="142560" cy="324360"/>
            </a:xfrm>
            <a:custGeom>
              <a:avLst/>
              <a:gdLst>
                <a:gd name="textAreaLeft" fmla="*/ 0 w 142560"/>
                <a:gd name="textAreaRight" fmla="*/ 143280 w 142560"/>
                <a:gd name="textAreaTop" fmla="*/ 0 h 324360"/>
                <a:gd name="textAreaBottom" fmla="*/ 325080 h 32436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676;p29"/>
            <p:cNvSpPr/>
            <p:nvPr/>
          </p:nvSpPr>
          <p:spPr>
            <a:xfrm>
              <a:off x="7422840" y="2464560"/>
              <a:ext cx="142560" cy="3600"/>
            </a:xfrm>
            <a:custGeom>
              <a:avLst/>
              <a:gdLst>
                <a:gd name="textAreaLeft" fmla="*/ 0 w 142560"/>
                <a:gd name="textAreaRight" fmla="*/ 143280 w 142560"/>
                <a:gd name="textAreaTop" fmla="*/ 0 h 3600"/>
                <a:gd name="textAreaBottom" fmla="*/ 4320 h 360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677;p29"/>
            <p:cNvSpPr/>
            <p:nvPr/>
          </p:nvSpPr>
          <p:spPr>
            <a:xfrm>
              <a:off x="7422840" y="2572920"/>
              <a:ext cx="142560" cy="6120"/>
            </a:xfrm>
            <a:custGeom>
              <a:avLst/>
              <a:gdLst>
                <a:gd name="textAreaLeft" fmla="*/ 0 w 142560"/>
                <a:gd name="textAreaRight" fmla="*/ 143280 w 142560"/>
                <a:gd name="textAreaTop" fmla="*/ 0 h 6120"/>
                <a:gd name="textAreaBottom" fmla="*/ 6840 h 612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8" name="Google Shape;678;p29"/>
            <p:cNvSpPr/>
            <p:nvPr/>
          </p:nvSpPr>
          <p:spPr>
            <a:xfrm>
              <a:off x="7374960" y="2017800"/>
              <a:ext cx="268200" cy="265320"/>
            </a:xfrm>
            <a:custGeom>
              <a:avLst/>
              <a:gdLst>
                <a:gd name="textAreaLeft" fmla="*/ 0 w 268200"/>
                <a:gd name="textAreaRight" fmla="*/ 268920 w 268200"/>
                <a:gd name="textAreaTop" fmla="*/ 0 h 265320"/>
                <a:gd name="textAreaBottom" fmla="*/ 266040 h 26532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9" name="Google Shape;679;p29"/>
          <p:cNvGrpSpPr/>
          <p:nvPr/>
        </p:nvGrpSpPr>
        <p:grpSpPr>
          <a:xfrm>
            <a:off x="7498080" y="1303560"/>
            <a:ext cx="3395160" cy="1705680"/>
            <a:chOff x="7498080" y="1303560"/>
            <a:chExt cx="3395160" cy="1705680"/>
          </a:xfrm>
        </p:grpSpPr>
        <p:sp>
          <p:nvSpPr>
            <p:cNvPr id="620" name="Google Shape;680;p29"/>
            <p:cNvSpPr/>
            <p:nvPr/>
          </p:nvSpPr>
          <p:spPr>
            <a:xfrm flipH="1">
              <a:off x="7498080" y="1303560"/>
              <a:ext cx="1411200" cy="820080"/>
            </a:xfrm>
            <a:custGeom>
              <a:avLst/>
              <a:gdLst>
                <a:gd name="textAreaLeft" fmla="*/ -360 w 1411200"/>
                <a:gd name="textAreaRight" fmla="*/ 1411560 w 1411200"/>
                <a:gd name="textAreaTop" fmla="*/ 0 h 820080"/>
                <a:gd name="textAreaBottom" fmla="*/ 820800 h 82008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681;p29"/>
            <p:cNvSpPr/>
            <p:nvPr/>
          </p:nvSpPr>
          <p:spPr>
            <a:xfrm flipH="1">
              <a:off x="7539120" y="1534320"/>
              <a:ext cx="1431360" cy="609480"/>
            </a:xfrm>
            <a:custGeom>
              <a:avLst/>
              <a:gdLst>
                <a:gd name="textAreaLeft" fmla="*/ -360 w 1431360"/>
                <a:gd name="textAreaRight" fmla="*/ 1431720 w 1431360"/>
                <a:gd name="textAreaTop" fmla="*/ 0 h 609480"/>
                <a:gd name="textAreaBottom" fmla="*/ 610200 h 60948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682;p29"/>
            <p:cNvSpPr/>
            <p:nvPr/>
          </p:nvSpPr>
          <p:spPr>
            <a:xfrm flipH="1">
              <a:off x="7580880" y="1565280"/>
              <a:ext cx="451440" cy="449280"/>
            </a:xfrm>
            <a:custGeom>
              <a:avLst/>
              <a:gdLst>
                <a:gd name="textAreaLeft" fmla="*/ -360 w 451440"/>
                <a:gd name="textAreaRight" fmla="*/ 451800 w 451440"/>
                <a:gd name="textAreaTop" fmla="*/ 0 h 449280"/>
                <a:gd name="textAreaBottom" fmla="*/ 450000 h 44928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683;p29"/>
            <p:cNvSpPr/>
            <p:nvPr/>
          </p:nvSpPr>
          <p:spPr>
            <a:xfrm flipH="1">
              <a:off x="7545240" y="1445040"/>
              <a:ext cx="492480" cy="605880"/>
            </a:xfrm>
            <a:custGeom>
              <a:avLst/>
              <a:gdLst>
                <a:gd name="textAreaLeft" fmla="*/ -360 w 492480"/>
                <a:gd name="textAreaRight" fmla="*/ 492840 w 492480"/>
                <a:gd name="textAreaTop" fmla="*/ 0 h 605880"/>
                <a:gd name="textAreaBottom" fmla="*/ 606600 h 60588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684;p29"/>
            <p:cNvSpPr/>
            <p:nvPr/>
          </p:nvSpPr>
          <p:spPr>
            <a:xfrm flipH="1">
              <a:off x="8692200" y="1662120"/>
              <a:ext cx="2201040" cy="1347120"/>
            </a:xfrm>
            <a:custGeom>
              <a:avLst/>
              <a:gdLst>
                <a:gd name="textAreaLeft" fmla="*/ -360 w 2201040"/>
                <a:gd name="textAreaRight" fmla="*/ 2201400 w 2201040"/>
                <a:gd name="textAreaTop" fmla="*/ 0 h 1347120"/>
                <a:gd name="textAreaBottom" fmla="*/ 1347840 h 134712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25" name="Google Shape;707;p29"/>
          <p:cNvSpPr/>
          <p:nvPr/>
        </p:nvSpPr>
        <p:spPr>
          <a:xfrm>
            <a:off x="5036040" y="306000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6" name="Google Shape;708;p29"/>
          <p:cNvSpPr/>
          <p:nvPr/>
        </p:nvSpPr>
        <p:spPr>
          <a:xfrm>
            <a:off x="5330160" y="281268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27" name="" descr=""/>
          <p:cNvPicPr/>
          <p:nvPr/>
        </p:nvPicPr>
        <p:blipFill>
          <a:blip r:embed="rId1"/>
          <a:stretch/>
        </p:blipFill>
        <p:spPr>
          <a:xfrm>
            <a:off x="3882600" y="3657600"/>
            <a:ext cx="3660840" cy="1142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p14:dur="200">
        <p:fade thruBlk="true"/>
      </p:transition>
    </mc:Choice>
    <mc:Fallback>
      <p:transition>
        <p:fade thruBlk="true"/>
      </p:transition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1253160" y="1256400"/>
            <a:ext cx="38617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I’ll go first oil check </a:t>
            </a:r>
            <a:r>
              <a:rPr b="0" lang="en" sz="66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BUT... </a:t>
            </a:r>
            <a:br>
              <a:rPr sz="2700"/>
            </a:b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when is my next oil check though?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9" name="Google Shape;746;p 4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60" name="" descr=""/>
          <p:cNvPicPr/>
          <p:nvPr/>
        </p:nvPicPr>
        <p:blipFill>
          <a:blip r:embed="rId1"/>
          <a:srcRect l="24990" t="0" r="0" b="0"/>
          <a:stretch/>
        </p:blipFill>
        <p:spPr>
          <a:xfrm>
            <a:off x="5257800" y="762480"/>
            <a:ext cx="3257280" cy="289476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1405800" y="2845800"/>
            <a:ext cx="6331320" cy="87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Problem : Dedicated diary for the car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title"/>
          </p:nvPr>
        </p:nvSpPr>
        <p:spPr>
          <a:xfrm>
            <a:off x="3823560" y="1089000"/>
            <a:ext cx="1496160" cy="14929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99346" dir="2757071" blurRad="0" rotWithShape="0">
              <a:srgbClr val="fb9a6e">
                <a:alpha val="41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02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63" name="Google Shape;770;p 1"/>
          <p:cNvGrpSpPr/>
          <p:nvPr/>
        </p:nvGrpSpPr>
        <p:grpSpPr>
          <a:xfrm>
            <a:off x="7466400" y="3435480"/>
            <a:ext cx="800640" cy="1323360"/>
            <a:chOff x="7466400" y="3435480"/>
            <a:chExt cx="800640" cy="1323360"/>
          </a:xfrm>
        </p:grpSpPr>
        <p:sp>
          <p:nvSpPr>
            <p:cNvPr id="864" name="Google Shape;771;p 1"/>
            <p:cNvSpPr/>
            <p:nvPr/>
          </p:nvSpPr>
          <p:spPr>
            <a:xfrm>
              <a:off x="7466400" y="3435480"/>
              <a:ext cx="800640" cy="942480"/>
            </a:xfrm>
            <a:custGeom>
              <a:avLst/>
              <a:gdLst>
                <a:gd name="textAreaLeft" fmla="*/ 0 w 800640"/>
                <a:gd name="textAreaRight" fmla="*/ 801360 w 800640"/>
                <a:gd name="textAreaTop" fmla="*/ 0 h 942480"/>
                <a:gd name="textAreaBottom" fmla="*/ 943200 h 94248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" name="Google Shape;772;p 1"/>
            <p:cNvSpPr/>
            <p:nvPr/>
          </p:nvSpPr>
          <p:spPr>
            <a:xfrm>
              <a:off x="7924320" y="4001400"/>
              <a:ext cx="61560" cy="757440"/>
            </a:xfrm>
            <a:custGeom>
              <a:avLst/>
              <a:gdLst>
                <a:gd name="textAreaLeft" fmla="*/ 0 w 61560"/>
                <a:gd name="textAreaRight" fmla="*/ 62280 w 61560"/>
                <a:gd name="textAreaTop" fmla="*/ 0 h 757440"/>
                <a:gd name="textAreaBottom" fmla="*/ 758160 h 75744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66" name="Google Shape;773;p 1"/>
          <p:cNvSpPr/>
          <p:nvPr/>
        </p:nvSpPr>
        <p:spPr>
          <a:xfrm>
            <a:off x="6692760" y="13831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7" name="Google Shape;774;p 1"/>
          <p:cNvSpPr/>
          <p:nvPr/>
        </p:nvSpPr>
        <p:spPr>
          <a:xfrm>
            <a:off x="3066840" y="79740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8" name="Google Shape;775;p 1"/>
          <p:cNvSpPr/>
          <p:nvPr/>
        </p:nvSpPr>
        <p:spPr>
          <a:xfrm>
            <a:off x="6185160" y="419724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9" name="Google Shape;776;p 1"/>
          <p:cNvSpPr/>
          <p:nvPr/>
        </p:nvSpPr>
        <p:spPr>
          <a:xfrm>
            <a:off x="1228680" y="240768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70" name="Google Shape;777;p 1"/>
          <p:cNvGrpSpPr/>
          <p:nvPr/>
        </p:nvGrpSpPr>
        <p:grpSpPr>
          <a:xfrm>
            <a:off x="2403000" y="1452240"/>
            <a:ext cx="471240" cy="1422000"/>
            <a:chOff x="2403000" y="1452240"/>
            <a:chExt cx="471240" cy="1422000"/>
          </a:xfrm>
        </p:grpSpPr>
        <p:sp>
          <p:nvSpPr>
            <p:cNvPr id="871" name="Google Shape;778;p 1"/>
            <p:cNvSpPr/>
            <p:nvPr/>
          </p:nvSpPr>
          <p:spPr>
            <a:xfrm rot="21240000">
              <a:off x="2648880" y="2172600"/>
              <a:ext cx="76680" cy="699480"/>
            </a:xfrm>
            <a:custGeom>
              <a:avLst/>
              <a:gdLst>
                <a:gd name="textAreaLeft" fmla="*/ 0 w 76680"/>
                <a:gd name="textAreaRight" fmla="*/ 77400 w 76680"/>
                <a:gd name="textAreaTop" fmla="*/ 0 h 699480"/>
                <a:gd name="textAreaBottom" fmla="*/ 700200 h 69948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" name="Google Shape;779;p 1"/>
            <p:cNvSpPr/>
            <p:nvPr/>
          </p:nvSpPr>
          <p:spPr>
            <a:xfrm rot="21240000">
              <a:off x="2671920" y="2174400"/>
              <a:ext cx="4320" cy="690840"/>
            </a:xfrm>
            <a:custGeom>
              <a:avLst/>
              <a:gdLst>
                <a:gd name="textAreaLeft" fmla="*/ 0 w 4320"/>
                <a:gd name="textAreaRight" fmla="*/ 5040 w 4320"/>
                <a:gd name="textAreaTop" fmla="*/ 0 h 690840"/>
                <a:gd name="textAreaBottom" fmla="*/ 691560 h 69084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" name="Google Shape;780;p 1"/>
            <p:cNvSpPr/>
            <p:nvPr/>
          </p:nvSpPr>
          <p:spPr>
            <a:xfrm rot="21240000">
              <a:off x="2436840" y="1735920"/>
              <a:ext cx="403200" cy="670680"/>
            </a:xfrm>
            <a:custGeom>
              <a:avLst/>
              <a:gdLst>
                <a:gd name="textAreaLeft" fmla="*/ 0 w 403200"/>
                <a:gd name="textAreaRight" fmla="*/ 403920 w 403200"/>
                <a:gd name="textAreaTop" fmla="*/ 0 h 670680"/>
                <a:gd name="textAreaBottom" fmla="*/ 671400 h 67068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4" name="Google Shape;781;p 1"/>
            <p:cNvSpPr/>
            <p:nvPr/>
          </p:nvSpPr>
          <p:spPr>
            <a:xfrm rot="21240000">
              <a:off x="2474280" y="1812240"/>
              <a:ext cx="334080" cy="547560"/>
            </a:xfrm>
            <a:custGeom>
              <a:avLst/>
              <a:gdLst>
                <a:gd name="textAreaLeft" fmla="*/ 0 w 334080"/>
                <a:gd name="textAreaRight" fmla="*/ 334800 w 334080"/>
                <a:gd name="textAreaTop" fmla="*/ 0 h 547560"/>
                <a:gd name="textAreaBottom" fmla="*/ 548280 h 5475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5" name="Google Shape;782;p 1"/>
            <p:cNvSpPr/>
            <p:nvPr/>
          </p:nvSpPr>
          <p:spPr>
            <a:xfrm rot="21240000">
              <a:off x="2555280" y="1879560"/>
              <a:ext cx="169200" cy="38520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6" name="Google Shape;783;p 1"/>
            <p:cNvSpPr/>
            <p:nvPr/>
          </p:nvSpPr>
          <p:spPr>
            <a:xfrm rot="21240000">
              <a:off x="2548080" y="1998360"/>
              <a:ext cx="169200" cy="432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4320"/>
                <a:gd name="textAreaBottom" fmla="*/ 5040 h 432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7" name="Google Shape;784;p 1"/>
            <p:cNvSpPr/>
            <p:nvPr/>
          </p:nvSpPr>
          <p:spPr>
            <a:xfrm rot="21240000">
              <a:off x="2561040" y="2126160"/>
              <a:ext cx="169200" cy="756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7560"/>
                <a:gd name="textAreaBottom" fmla="*/ 8280 h 756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785;p 1"/>
            <p:cNvSpPr/>
            <p:nvPr/>
          </p:nvSpPr>
          <p:spPr>
            <a:xfrm rot="21240000">
              <a:off x="2451960" y="1468080"/>
              <a:ext cx="318600" cy="315000"/>
            </a:xfrm>
            <a:custGeom>
              <a:avLst/>
              <a:gdLst>
                <a:gd name="textAreaLeft" fmla="*/ 0 w 318600"/>
                <a:gd name="textAreaRight" fmla="*/ 319320 w 318600"/>
                <a:gd name="textAreaTop" fmla="*/ 0 h 315000"/>
                <a:gd name="textAreaBottom" fmla="*/ 315720 h 31500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79" name="Google Shape;786;p 1"/>
          <p:cNvGrpSpPr/>
          <p:nvPr/>
        </p:nvGrpSpPr>
        <p:grpSpPr>
          <a:xfrm>
            <a:off x="6054480" y="1256040"/>
            <a:ext cx="3508920" cy="1487520"/>
            <a:chOff x="6054480" y="1256040"/>
            <a:chExt cx="3508920" cy="1487520"/>
          </a:xfrm>
        </p:grpSpPr>
        <p:sp>
          <p:nvSpPr>
            <p:cNvPr id="880" name="Google Shape;787;p 1"/>
            <p:cNvSpPr/>
            <p:nvPr/>
          </p:nvSpPr>
          <p:spPr>
            <a:xfrm>
              <a:off x="6054480" y="1256040"/>
              <a:ext cx="3508920" cy="1487520"/>
            </a:xfrm>
            <a:custGeom>
              <a:avLst/>
              <a:gdLst>
                <a:gd name="textAreaLeft" fmla="*/ 0 w 3508920"/>
                <a:gd name="textAreaRight" fmla="*/ 3509640 w 3508920"/>
                <a:gd name="textAreaTop" fmla="*/ 0 h 1487520"/>
                <a:gd name="textAreaBottom" fmla="*/ 1488240 h 1487520"/>
              </a:gdLst>
              <a:ahLst/>
              <a:cxnLst/>
              <a:rect l="textAreaLeft" t="textAreaTop" r="textAreaRight" b="textAreaBottom"/>
              <a:pathLst>
                <a:path w="31429" h="13327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1" name="Google Shape;788;p 1"/>
            <p:cNvSpPr/>
            <p:nvPr/>
          </p:nvSpPr>
          <p:spPr>
            <a:xfrm>
              <a:off x="6631200" y="2402640"/>
              <a:ext cx="480240" cy="331560"/>
            </a:xfrm>
            <a:custGeom>
              <a:avLst/>
              <a:gdLst>
                <a:gd name="textAreaLeft" fmla="*/ 0 w 480240"/>
                <a:gd name="textAreaRight" fmla="*/ 480960 w 48024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4307" h="2975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2" name="Google Shape;789;p 1"/>
            <p:cNvSpPr/>
            <p:nvPr/>
          </p:nvSpPr>
          <p:spPr>
            <a:xfrm>
              <a:off x="6488640" y="2385360"/>
              <a:ext cx="159480" cy="255240"/>
            </a:xfrm>
            <a:custGeom>
              <a:avLst/>
              <a:gdLst>
                <a:gd name="textAreaLeft" fmla="*/ 0 w 159480"/>
                <a:gd name="textAreaRight" fmla="*/ 160200 w 159480"/>
                <a:gd name="textAreaTop" fmla="*/ 0 h 255240"/>
                <a:gd name="textAreaBottom" fmla="*/ 255960 h 255240"/>
              </a:gdLst>
              <a:ahLst/>
              <a:cxnLst/>
              <a:rect l="textAreaLeft" t="textAreaTop" r="textAreaRight" b="textAreaBottom"/>
              <a:pathLst>
                <a:path w="1436" h="2293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3" name="Google Shape;790;p 1"/>
            <p:cNvSpPr/>
            <p:nvPr/>
          </p:nvSpPr>
          <p:spPr>
            <a:xfrm>
              <a:off x="6225120" y="2388600"/>
              <a:ext cx="285120" cy="102240"/>
            </a:xfrm>
            <a:custGeom>
              <a:avLst/>
              <a:gdLst>
                <a:gd name="textAreaLeft" fmla="*/ 0 w 285120"/>
                <a:gd name="textAreaRight" fmla="*/ 285840 w 285120"/>
                <a:gd name="textAreaTop" fmla="*/ 0 h 102240"/>
                <a:gd name="textAreaBottom" fmla="*/ 102960 h 102240"/>
              </a:gdLst>
              <a:ahLst/>
              <a:cxnLst/>
              <a:rect l="textAreaLeft" t="textAreaTop" r="textAreaRight" b="textAreaBottom"/>
              <a:pathLst>
                <a:path w="2559" h="921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480" bIns="51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4" name="Google Shape;791;p 1"/>
            <p:cNvSpPr/>
            <p:nvPr/>
          </p:nvSpPr>
          <p:spPr>
            <a:xfrm>
              <a:off x="7057800" y="2094480"/>
              <a:ext cx="452880" cy="110160"/>
            </a:xfrm>
            <a:custGeom>
              <a:avLst/>
              <a:gdLst>
                <a:gd name="textAreaLeft" fmla="*/ 0 w 452880"/>
                <a:gd name="textAreaRight" fmla="*/ 453600 w 452880"/>
                <a:gd name="textAreaTop" fmla="*/ 0 h 110160"/>
                <a:gd name="textAreaBottom" fmla="*/ 110880 h 110160"/>
              </a:gdLst>
              <a:ahLst/>
              <a:cxnLst/>
              <a:rect l="textAreaLeft" t="textAreaTop" r="textAreaRight" b="textAreaBottom"/>
              <a:pathLst>
                <a:path w="4063" h="992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440" bIns="55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5" name="Google Shape;792;p 1"/>
            <p:cNvSpPr/>
            <p:nvPr/>
          </p:nvSpPr>
          <p:spPr>
            <a:xfrm>
              <a:off x="7040520" y="2261880"/>
              <a:ext cx="352080" cy="75600"/>
            </a:xfrm>
            <a:custGeom>
              <a:avLst/>
              <a:gdLst>
                <a:gd name="textAreaLeft" fmla="*/ 0 w 352080"/>
                <a:gd name="textAreaRight" fmla="*/ 352800 w 3520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158" h="684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86" name="Google Shape;793;p 1"/>
          <p:cNvGrpSpPr/>
          <p:nvPr/>
        </p:nvGrpSpPr>
        <p:grpSpPr>
          <a:xfrm>
            <a:off x="-909720" y="740520"/>
            <a:ext cx="3559320" cy="1787760"/>
            <a:chOff x="-909720" y="740520"/>
            <a:chExt cx="3559320" cy="1787760"/>
          </a:xfrm>
        </p:grpSpPr>
        <p:sp>
          <p:nvSpPr>
            <p:cNvPr id="887" name="Google Shape;794;p 1"/>
            <p:cNvSpPr/>
            <p:nvPr/>
          </p:nvSpPr>
          <p:spPr>
            <a:xfrm>
              <a:off x="1170360" y="740520"/>
              <a:ext cx="1479240" cy="860040"/>
            </a:xfrm>
            <a:custGeom>
              <a:avLst/>
              <a:gdLst>
                <a:gd name="textAreaLeft" fmla="*/ 0 w 1479240"/>
                <a:gd name="textAreaRight" fmla="*/ 1479960 w 1479240"/>
                <a:gd name="textAreaTop" fmla="*/ 0 h 860040"/>
                <a:gd name="textAreaBottom" fmla="*/ 860760 h 86004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8" name="Google Shape;795;p 1"/>
            <p:cNvSpPr/>
            <p:nvPr/>
          </p:nvSpPr>
          <p:spPr>
            <a:xfrm>
              <a:off x="1105920" y="982440"/>
              <a:ext cx="1500480" cy="639000"/>
            </a:xfrm>
            <a:custGeom>
              <a:avLst/>
              <a:gdLst>
                <a:gd name="textAreaLeft" fmla="*/ 0 w 1500480"/>
                <a:gd name="textAreaRight" fmla="*/ 1501200 w 1500480"/>
                <a:gd name="textAreaTop" fmla="*/ 0 h 639000"/>
                <a:gd name="textAreaBottom" fmla="*/ 639720 h 63900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9" name="Google Shape;796;p 1"/>
            <p:cNvSpPr/>
            <p:nvPr/>
          </p:nvSpPr>
          <p:spPr>
            <a:xfrm>
              <a:off x="2089440" y="1014840"/>
              <a:ext cx="473040" cy="471240"/>
            </a:xfrm>
            <a:custGeom>
              <a:avLst/>
              <a:gdLst>
                <a:gd name="textAreaLeft" fmla="*/ 0 w 473040"/>
                <a:gd name="textAreaRight" fmla="*/ 473760 w 473040"/>
                <a:gd name="textAreaTop" fmla="*/ 0 h 471240"/>
                <a:gd name="textAreaBottom" fmla="*/ 471960 h 47124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0" name="Google Shape;797;p 1"/>
            <p:cNvSpPr/>
            <p:nvPr/>
          </p:nvSpPr>
          <p:spPr>
            <a:xfrm>
              <a:off x="2083680" y="888480"/>
              <a:ext cx="516240" cy="635040"/>
            </a:xfrm>
            <a:custGeom>
              <a:avLst/>
              <a:gdLst>
                <a:gd name="textAreaLeft" fmla="*/ 0 w 516240"/>
                <a:gd name="textAreaRight" fmla="*/ 516960 w 516240"/>
                <a:gd name="textAreaTop" fmla="*/ 0 h 635040"/>
                <a:gd name="textAreaBottom" fmla="*/ 635760 h 63504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1" name="Google Shape;798;p 1"/>
            <p:cNvSpPr/>
            <p:nvPr/>
          </p:nvSpPr>
          <p:spPr>
            <a:xfrm>
              <a:off x="-909720" y="1116000"/>
              <a:ext cx="2307240" cy="1412280"/>
            </a:xfrm>
            <a:custGeom>
              <a:avLst/>
              <a:gdLst>
                <a:gd name="textAreaLeft" fmla="*/ 0 w 2307240"/>
                <a:gd name="textAreaRight" fmla="*/ 2307960 w 2307240"/>
                <a:gd name="textAreaTop" fmla="*/ 0 h 1412280"/>
                <a:gd name="textAreaBottom" fmla="*/ 1413000 h 141228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 thruBlk="true"/>
  </p:transition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Well here we have it someone to finally keep track of our car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3" name="Google Shape;746;p 5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4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All the details of the car, and possibility to have many cars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6" name="Google Shape;746;p 6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7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As well as possibility to save maintenance record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9" name="Google Shape;746;p 7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0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All neatly tied and easy to edit if needed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2" name="Google Shape;746;p 8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3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1284120" y="1643400"/>
            <a:ext cx="6575400" cy="14155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33153" dir="2759152" blurRad="0" rotWithShape="0">
              <a:srgbClr val="fb9a6e">
                <a:alpha val="42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More neat features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05" name="Google Shape;1217;p 1"/>
          <p:cNvGrpSpPr/>
          <p:nvPr/>
        </p:nvGrpSpPr>
        <p:grpSpPr>
          <a:xfrm>
            <a:off x="2111040" y="1069200"/>
            <a:ext cx="402840" cy="1216080"/>
            <a:chOff x="2111040" y="1069200"/>
            <a:chExt cx="402840" cy="1216080"/>
          </a:xfrm>
        </p:grpSpPr>
        <p:sp>
          <p:nvSpPr>
            <p:cNvPr id="906" name="Google Shape;1218;p 1"/>
            <p:cNvSpPr/>
            <p:nvPr/>
          </p:nvSpPr>
          <p:spPr>
            <a:xfrm rot="21240600">
              <a:off x="2322000" y="1684800"/>
              <a:ext cx="65520" cy="598320"/>
            </a:xfrm>
            <a:custGeom>
              <a:avLst/>
              <a:gdLst>
                <a:gd name="textAreaLeft" fmla="*/ 0 w 65520"/>
                <a:gd name="textAreaRight" fmla="*/ 66240 w 65520"/>
                <a:gd name="textAreaTop" fmla="*/ 0 h 598320"/>
                <a:gd name="textAreaBottom" fmla="*/ 599040 h 59832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a2e3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7" name="Google Shape;1219;p 1"/>
            <p:cNvSpPr/>
            <p:nvPr/>
          </p:nvSpPr>
          <p:spPr>
            <a:xfrm rot="21240600">
              <a:off x="2340360" y="1685880"/>
              <a:ext cx="3600" cy="590760"/>
            </a:xfrm>
            <a:custGeom>
              <a:avLst/>
              <a:gdLst>
                <a:gd name="textAreaLeft" fmla="*/ 0 w 3600"/>
                <a:gd name="textAreaRight" fmla="*/ 4320 w 3600"/>
                <a:gd name="textAreaTop" fmla="*/ 0 h 590760"/>
                <a:gd name="textAreaBottom" fmla="*/ 591480 h 59076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8" name="Google Shape;1220;p 1"/>
            <p:cNvSpPr/>
            <p:nvPr/>
          </p:nvSpPr>
          <p:spPr>
            <a:xfrm rot="21240600">
              <a:off x="2139840" y="1311120"/>
              <a:ext cx="344880" cy="573480"/>
            </a:xfrm>
            <a:custGeom>
              <a:avLst/>
              <a:gdLst>
                <a:gd name="textAreaLeft" fmla="*/ 0 w 344880"/>
                <a:gd name="textAreaRight" fmla="*/ 345600 w 344880"/>
                <a:gd name="textAreaTop" fmla="*/ 0 h 573480"/>
                <a:gd name="textAreaBottom" fmla="*/ 574200 h 57348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9" name="Google Shape;1221;p 1"/>
            <p:cNvSpPr/>
            <p:nvPr/>
          </p:nvSpPr>
          <p:spPr>
            <a:xfrm rot="21240600">
              <a:off x="2176920" y="1364040"/>
              <a:ext cx="285840" cy="468360"/>
            </a:xfrm>
            <a:custGeom>
              <a:avLst/>
              <a:gdLst>
                <a:gd name="textAreaLeft" fmla="*/ 0 w 285840"/>
                <a:gd name="textAreaRight" fmla="*/ 286560 w 285840"/>
                <a:gd name="textAreaTop" fmla="*/ 0 h 468360"/>
                <a:gd name="textAreaBottom" fmla="*/ 469080 h 4683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0" name="Google Shape;1222;p 1"/>
            <p:cNvSpPr/>
            <p:nvPr/>
          </p:nvSpPr>
          <p:spPr>
            <a:xfrm rot="21240600">
              <a:off x="2241360" y="1434240"/>
              <a:ext cx="144720" cy="3294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29400"/>
                <a:gd name="textAreaBottom" fmla="*/ 330120 h 3294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1" name="Google Shape;1223;p 1"/>
            <p:cNvSpPr/>
            <p:nvPr/>
          </p:nvSpPr>
          <p:spPr>
            <a:xfrm rot="21240600">
              <a:off x="2235240" y="1535760"/>
              <a:ext cx="144720" cy="36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600"/>
                <a:gd name="textAreaBottom" fmla="*/ 4320 h 360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2" name="Google Shape;1224;p 1"/>
            <p:cNvSpPr/>
            <p:nvPr/>
          </p:nvSpPr>
          <p:spPr>
            <a:xfrm rot="21240600">
              <a:off x="2246400" y="1644840"/>
              <a:ext cx="144720" cy="612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6120"/>
                <a:gd name="textAreaBottom" fmla="*/ 6840 h 612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3" name="Google Shape;1225;p 1"/>
            <p:cNvSpPr/>
            <p:nvPr/>
          </p:nvSpPr>
          <p:spPr>
            <a:xfrm rot="21240600">
              <a:off x="2153160" y="1082520"/>
              <a:ext cx="272520" cy="269280"/>
            </a:xfrm>
            <a:custGeom>
              <a:avLst/>
              <a:gdLst>
                <a:gd name="textAreaLeft" fmla="*/ 0 w 272520"/>
                <a:gd name="textAreaRight" fmla="*/ 273240 w 272520"/>
                <a:gd name="textAreaTop" fmla="*/ 0 h 269280"/>
                <a:gd name="textAreaBottom" fmla="*/ 270000 h 26928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14" name="Google Shape;1226;p 1"/>
          <p:cNvGrpSpPr/>
          <p:nvPr/>
        </p:nvGrpSpPr>
        <p:grpSpPr>
          <a:xfrm>
            <a:off x="-1195200" y="346680"/>
            <a:ext cx="3522240" cy="1769400"/>
            <a:chOff x="-1195200" y="346680"/>
            <a:chExt cx="3522240" cy="1769400"/>
          </a:xfrm>
        </p:grpSpPr>
        <p:sp>
          <p:nvSpPr>
            <p:cNvPr id="915" name="Google Shape;1227;p 1"/>
            <p:cNvSpPr/>
            <p:nvPr/>
          </p:nvSpPr>
          <p:spPr>
            <a:xfrm>
              <a:off x="863280" y="346680"/>
              <a:ext cx="1463760" cy="851040"/>
            </a:xfrm>
            <a:custGeom>
              <a:avLst/>
              <a:gdLst>
                <a:gd name="textAreaLeft" fmla="*/ 0 w 1463760"/>
                <a:gd name="textAreaRight" fmla="*/ 1464480 w 1463760"/>
                <a:gd name="textAreaTop" fmla="*/ 0 h 851040"/>
                <a:gd name="textAreaBottom" fmla="*/ 851760 h 85104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6" name="Google Shape;1228;p 1"/>
            <p:cNvSpPr/>
            <p:nvPr/>
          </p:nvSpPr>
          <p:spPr>
            <a:xfrm>
              <a:off x="799560" y="586080"/>
              <a:ext cx="1484640" cy="632520"/>
            </a:xfrm>
            <a:custGeom>
              <a:avLst/>
              <a:gdLst>
                <a:gd name="textAreaLeft" fmla="*/ 0 w 1484640"/>
                <a:gd name="textAreaRight" fmla="*/ 1485360 w 1484640"/>
                <a:gd name="textAreaTop" fmla="*/ 0 h 632520"/>
                <a:gd name="textAreaBottom" fmla="*/ 633240 h 63252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7" name="Google Shape;1229;p 1"/>
            <p:cNvSpPr/>
            <p:nvPr/>
          </p:nvSpPr>
          <p:spPr>
            <a:xfrm>
              <a:off x="1773000" y="618120"/>
              <a:ext cx="468000" cy="466200"/>
            </a:xfrm>
            <a:custGeom>
              <a:avLst/>
              <a:gdLst>
                <a:gd name="textAreaLeft" fmla="*/ 0 w 468000"/>
                <a:gd name="textAreaRight" fmla="*/ 468720 w 468000"/>
                <a:gd name="textAreaTop" fmla="*/ 0 h 466200"/>
                <a:gd name="textAreaBottom" fmla="*/ 466920 h 46620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8" name="Google Shape;1230;p 1"/>
            <p:cNvSpPr/>
            <p:nvPr/>
          </p:nvSpPr>
          <p:spPr>
            <a:xfrm>
              <a:off x="1767240" y="493200"/>
              <a:ext cx="510840" cy="628560"/>
            </a:xfrm>
            <a:custGeom>
              <a:avLst/>
              <a:gdLst>
                <a:gd name="textAreaLeft" fmla="*/ 0 w 510840"/>
                <a:gd name="textAreaRight" fmla="*/ 511560 w 510840"/>
                <a:gd name="textAreaTop" fmla="*/ 0 h 628560"/>
                <a:gd name="textAreaBottom" fmla="*/ 629280 h 62856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9" name="Google Shape;1231;p 1"/>
            <p:cNvSpPr/>
            <p:nvPr/>
          </p:nvSpPr>
          <p:spPr>
            <a:xfrm>
              <a:off x="-1195200" y="718560"/>
              <a:ext cx="2283120" cy="1397520"/>
            </a:xfrm>
            <a:custGeom>
              <a:avLst/>
              <a:gdLst>
                <a:gd name="textAreaLeft" fmla="*/ 0 w 2283120"/>
                <a:gd name="textAreaRight" fmla="*/ 2283840 w 2283120"/>
                <a:gd name="textAreaTop" fmla="*/ 0 h 1397520"/>
                <a:gd name="textAreaBottom" fmla="*/ 1398240 h 139752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 thruBlk="true"/>
  </p:transition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Avaliable in both </a:t>
            </a:r>
            <a:br>
              <a:rPr sz="2700"/>
            </a:b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Albanian and English!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21" name="Google Shape;746;p 10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2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  <p:pic>
        <p:nvPicPr>
          <p:cNvPr id="923" name="" descr=""/>
          <p:cNvPicPr/>
          <p:nvPr/>
        </p:nvPicPr>
        <p:blipFill>
          <a:blip r:embed="rId2"/>
          <a:stretch/>
        </p:blipFill>
        <p:spPr>
          <a:xfrm>
            <a:off x="914400" y="3429000"/>
            <a:ext cx="1688400" cy="1205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24" name="" descr=""/>
          <p:cNvPicPr/>
          <p:nvPr/>
        </p:nvPicPr>
        <p:blipFill>
          <a:blip r:embed="rId3"/>
          <a:stretch/>
        </p:blipFill>
        <p:spPr>
          <a:xfrm>
            <a:off x="7086600" y="3429000"/>
            <a:ext cx="1815480" cy="95796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 thruBlk="true"/>
  </p:transition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PlaceHolder 1"/>
          <p:cNvSpPr>
            <a:spLocks noGrp="1"/>
          </p:cNvSpPr>
          <p:nvPr>
            <p:ph type="title"/>
          </p:nvPr>
        </p:nvSpPr>
        <p:spPr>
          <a:xfrm>
            <a:off x="685800" y="1256400"/>
            <a:ext cx="77720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Securing passwords by hashing them using  PBKDF2 with HMAC-SHA256 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6" name="" descr=""/>
          <p:cNvPicPr/>
          <p:nvPr/>
        </p:nvPicPr>
        <p:blipFill>
          <a:blip r:embed="rId1"/>
          <a:stretch/>
        </p:blipFill>
        <p:spPr>
          <a:xfrm>
            <a:off x="381240" y="457200"/>
            <a:ext cx="8305200" cy="60264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  <p:sp>
        <p:nvSpPr>
          <p:cNvPr id="927" name=""/>
          <p:cNvSpPr/>
          <p:nvPr/>
        </p:nvSpPr>
        <p:spPr>
          <a:xfrm>
            <a:off x="4572000" y="2971800"/>
            <a:ext cx="5786640" cy="111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Under the protection</a:t>
            </a:r>
            <a:br>
              <a:rPr sz="2700"/>
            </a:b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of outside threats </a:t>
            </a:r>
            <a:br>
              <a:rPr sz="2700"/>
            </a:b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from CloudFlare 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28" name="" descr=""/>
          <p:cNvPicPr/>
          <p:nvPr/>
        </p:nvPicPr>
        <p:blipFill>
          <a:blip r:embed="rId2"/>
          <a:stretch/>
        </p:blipFill>
        <p:spPr>
          <a:xfrm>
            <a:off x="685800" y="2443680"/>
            <a:ext cx="3762720" cy="22932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PlaceHolder 1"/>
          <p:cNvSpPr>
            <a:spLocks noGrp="1"/>
          </p:cNvSpPr>
          <p:nvPr>
            <p:ph type="title"/>
          </p:nvPr>
        </p:nvSpPr>
        <p:spPr>
          <a:xfrm>
            <a:off x="4314960" y="2286000"/>
            <a:ext cx="323244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32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Mobile responsive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30" name="Google Shape;1335;p41"/>
          <p:cNvGrpSpPr/>
          <p:nvPr/>
        </p:nvGrpSpPr>
        <p:grpSpPr>
          <a:xfrm>
            <a:off x="536400" y="914400"/>
            <a:ext cx="1749240" cy="3176280"/>
            <a:chOff x="536400" y="914400"/>
            <a:chExt cx="1749240" cy="3176280"/>
          </a:xfrm>
        </p:grpSpPr>
        <p:sp>
          <p:nvSpPr>
            <p:cNvPr id="931" name="Google Shape;1336;p41"/>
            <p:cNvSpPr/>
            <p:nvPr/>
          </p:nvSpPr>
          <p:spPr>
            <a:xfrm>
              <a:off x="536400" y="914400"/>
              <a:ext cx="1749240" cy="3176280"/>
            </a:xfrm>
            <a:custGeom>
              <a:avLst/>
              <a:gdLst>
                <a:gd name="textAreaLeft" fmla="*/ 0 w 1749240"/>
                <a:gd name="textAreaRight" fmla="*/ 1749960 w 1749240"/>
                <a:gd name="textAreaTop" fmla="*/ 0 h 3176280"/>
                <a:gd name="textAreaBottom" fmla="*/ 3177000 h 3176280"/>
              </a:gdLst>
              <a:ahLst/>
              <a:cxnLst/>
              <a:rect l="textAreaLeft" t="textAreaTop" r="textAreaRight" b="textAreaBottom"/>
              <a:pathLst>
                <a:path w="93205" h="18919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c5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2" name="Google Shape;1337;p41"/>
            <p:cNvSpPr/>
            <p:nvPr/>
          </p:nvSpPr>
          <p:spPr>
            <a:xfrm>
              <a:off x="1207800" y="3878640"/>
              <a:ext cx="435960" cy="131040"/>
            </a:xfrm>
            <a:custGeom>
              <a:avLst/>
              <a:gdLst>
                <a:gd name="textAreaLeft" fmla="*/ 0 w 435960"/>
                <a:gd name="textAreaRight" fmla="*/ 436680 w 435960"/>
                <a:gd name="textAreaTop" fmla="*/ 0 h 131040"/>
                <a:gd name="textAreaBottom" fmla="*/ 131760 h 131040"/>
              </a:gdLst>
              <a:ahLst/>
              <a:cxnLst/>
              <a:rect l="textAreaLeft" t="textAreaTop" r="textAreaRight" b="textAreaBottom"/>
              <a:pathLst>
                <a:path w="23269" h="785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c5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33" name="Google Shape;1338;p41" descr=""/>
          <p:cNvPicPr/>
          <p:nvPr/>
        </p:nvPicPr>
        <p:blipFill>
          <a:blip r:embed="rId1"/>
          <a:srcRect l="94624" t="-912" r="97466" b="0"/>
          <a:stretch/>
        </p:blipFill>
        <p:spPr>
          <a:xfrm>
            <a:off x="666000" y="1143000"/>
            <a:ext cx="1470240" cy="2514240"/>
          </a:xfrm>
          <a:prstGeom prst="rect">
            <a:avLst/>
          </a:prstGeom>
          <a:noFill/>
          <a:ln w="9525">
            <a:solidFill>
              <a:srgbClr val="fc5c30"/>
            </a:solidFill>
            <a:round/>
          </a:ln>
        </p:spPr>
      </p:pic>
      <p:sp>
        <p:nvSpPr>
          <p:cNvPr id="934" name="Google Shape;1339;p41"/>
          <p:cNvSpPr/>
          <p:nvPr/>
        </p:nvSpPr>
        <p:spPr>
          <a:xfrm>
            <a:off x="5026320" y="483696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35" name="Google Shape;1340;p41"/>
          <p:cNvGrpSpPr/>
          <p:nvPr/>
        </p:nvGrpSpPr>
        <p:grpSpPr>
          <a:xfrm>
            <a:off x="5023440" y="3843720"/>
            <a:ext cx="3283560" cy="1167480"/>
            <a:chOff x="5023440" y="3843720"/>
            <a:chExt cx="3283560" cy="1167480"/>
          </a:xfrm>
        </p:grpSpPr>
        <p:sp>
          <p:nvSpPr>
            <p:cNvPr id="936" name="Google Shape;1341;p41"/>
            <p:cNvSpPr/>
            <p:nvPr/>
          </p:nvSpPr>
          <p:spPr>
            <a:xfrm>
              <a:off x="5023440" y="3843720"/>
              <a:ext cx="3283560" cy="937080"/>
            </a:xfrm>
            <a:custGeom>
              <a:avLst/>
              <a:gdLst>
                <a:gd name="textAreaLeft" fmla="*/ 0 w 3283560"/>
                <a:gd name="textAreaRight" fmla="*/ 3284280 w 3283560"/>
                <a:gd name="textAreaTop" fmla="*/ 0 h 937080"/>
                <a:gd name="textAreaBottom" fmla="*/ 937800 h 937080"/>
              </a:gdLst>
              <a:ahLst/>
              <a:cxnLst/>
              <a:rect l="textAreaLeft" t="textAreaTop" r="textAreaRight" b="textAreaBottom"/>
              <a:pathLst>
                <a:path w="73667" h="21035">
                  <a:moveTo>
                    <a:pt x="39484" y="0"/>
                  </a:moveTo>
                  <a:cubicBezTo>
                    <a:pt x="32918" y="0"/>
                    <a:pt x="27391" y="2097"/>
                    <a:pt x="25491" y="3096"/>
                  </a:cubicBezTo>
                  <a:cubicBezTo>
                    <a:pt x="23526" y="4112"/>
                    <a:pt x="16795" y="7465"/>
                    <a:pt x="14454" y="7995"/>
                  </a:cubicBezTo>
                  <a:cubicBezTo>
                    <a:pt x="12118" y="8524"/>
                    <a:pt x="4947" y="9541"/>
                    <a:pt x="2585" y="11241"/>
                  </a:cubicBezTo>
                  <a:cubicBezTo>
                    <a:pt x="577" y="12676"/>
                    <a:pt x="0" y="15854"/>
                    <a:pt x="223" y="18433"/>
                  </a:cubicBezTo>
                  <a:cubicBezTo>
                    <a:pt x="286" y="19164"/>
                    <a:pt x="265" y="20335"/>
                    <a:pt x="948" y="20774"/>
                  </a:cubicBezTo>
                  <a:cubicBezTo>
                    <a:pt x="1282" y="20970"/>
                    <a:pt x="1700" y="20970"/>
                    <a:pt x="2076" y="20970"/>
                  </a:cubicBezTo>
                  <a:cubicBezTo>
                    <a:pt x="4296" y="21016"/>
                    <a:pt x="6520" y="21035"/>
                    <a:pt x="8746" y="21035"/>
                  </a:cubicBezTo>
                  <a:cubicBezTo>
                    <a:pt x="17407" y="21035"/>
                    <a:pt x="26101" y="20752"/>
                    <a:pt x="34738" y="20663"/>
                  </a:cubicBezTo>
                  <a:cubicBezTo>
                    <a:pt x="43297" y="20573"/>
                    <a:pt x="51840" y="20467"/>
                    <a:pt x="60399" y="20308"/>
                  </a:cubicBezTo>
                  <a:cubicBezTo>
                    <a:pt x="63312" y="20266"/>
                    <a:pt x="66204" y="20202"/>
                    <a:pt x="69117" y="20112"/>
                  </a:cubicBezTo>
                  <a:cubicBezTo>
                    <a:pt x="69403" y="20112"/>
                    <a:pt x="69757" y="20134"/>
                    <a:pt x="70133" y="20134"/>
                  </a:cubicBezTo>
                  <a:cubicBezTo>
                    <a:pt x="70460" y="20149"/>
                    <a:pt x="70807" y="20166"/>
                    <a:pt x="71146" y="20166"/>
                  </a:cubicBezTo>
                  <a:cubicBezTo>
                    <a:pt x="71725" y="20166"/>
                    <a:pt x="72280" y="20118"/>
                    <a:pt x="72670" y="19938"/>
                  </a:cubicBezTo>
                  <a:cubicBezTo>
                    <a:pt x="73666" y="19472"/>
                    <a:pt x="71590" y="11109"/>
                    <a:pt x="70970" y="8858"/>
                  </a:cubicBezTo>
                  <a:cubicBezTo>
                    <a:pt x="70329" y="6628"/>
                    <a:pt x="68502" y="6496"/>
                    <a:pt x="66844" y="6363"/>
                  </a:cubicBezTo>
                  <a:cubicBezTo>
                    <a:pt x="65213" y="6231"/>
                    <a:pt x="61172" y="4488"/>
                    <a:pt x="57046" y="2857"/>
                  </a:cubicBezTo>
                  <a:cubicBezTo>
                    <a:pt x="52921" y="1221"/>
                    <a:pt x="47052" y="140"/>
                    <a:pt x="40167" y="8"/>
                  </a:cubicBezTo>
                  <a:cubicBezTo>
                    <a:pt x="39938" y="3"/>
                    <a:pt x="39711" y="0"/>
                    <a:pt x="394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7" name="Google Shape;1342;p41"/>
            <p:cNvSpPr/>
            <p:nvPr/>
          </p:nvSpPr>
          <p:spPr>
            <a:xfrm>
              <a:off x="5036040" y="4408920"/>
              <a:ext cx="3238200" cy="371880"/>
            </a:xfrm>
            <a:custGeom>
              <a:avLst/>
              <a:gdLst>
                <a:gd name="textAreaLeft" fmla="*/ 0 w 3238200"/>
                <a:gd name="textAreaRight" fmla="*/ 3238920 w 3238200"/>
                <a:gd name="textAreaTop" fmla="*/ 0 h 371880"/>
                <a:gd name="textAreaBottom" fmla="*/ 372600 h 371880"/>
              </a:gdLst>
              <a:ahLst/>
              <a:cxnLst/>
              <a:rect l="textAreaLeft" t="textAreaTop" r="textAreaRight" b="textAreaBottom"/>
              <a:pathLst>
                <a:path w="72650" h="8360">
                  <a:moveTo>
                    <a:pt x="12345" y="0"/>
                  </a:moveTo>
                  <a:cubicBezTo>
                    <a:pt x="8827" y="0"/>
                    <a:pt x="5890" y="2805"/>
                    <a:pt x="5477" y="6468"/>
                  </a:cubicBezTo>
                  <a:lnTo>
                    <a:pt x="0" y="6489"/>
                  </a:lnTo>
                  <a:cubicBezTo>
                    <a:pt x="48" y="7104"/>
                    <a:pt x="180" y="7792"/>
                    <a:pt x="662" y="8099"/>
                  </a:cubicBezTo>
                  <a:cubicBezTo>
                    <a:pt x="996" y="8295"/>
                    <a:pt x="1414" y="8295"/>
                    <a:pt x="1790" y="8295"/>
                  </a:cubicBezTo>
                  <a:cubicBezTo>
                    <a:pt x="4010" y="8341"/>
                    <a:pt x="6234" y="8360"/>
                    <a:pt x="8460" y="8360"/>
                  </a:cubicBezTo>
                  <a:cubicBezTo>
                    <a:pt x="17121" y="8360"/>
                    <a:pt x="25815" y="8077"/>
                    <a:pt x="34452" y="7988"/>
                  </a:cubicBezTo>
                  <a:cubicBezTo>
                    <a:pt x="43011" y="7898"/>
                    <a:pt x="51554" y="7792"/>
                    <a:pt x="60113" y="7633"/>
                  </a:cubicBezTo>
                  <a:cubicBezTo>
                    <a:pt x="63026" y="7591"/>
                    <a:pt x="65918" y="7527"/>
                    <a:pt x="68831" y="7437"/>
                  </a:cubicBezTo>
                  <a:cubicBezTo>
                    <a:pt x="68868" y="7437"/>
                    <a:pt x="68907" y="7436"/>
                    <a:pt x="68947" y="7436"/>
                  </a:cubicBezTo>
                  <a:cubicBezTo>
                    <a:pt x="69461" y="7436"/>
                    <a:pt x="70161" y="7501"/>
                    <a:pt x="70830" y="7501"/>
                  </a:cubicBezTo>
                  <a:cubicBezTo>
                    <a:pt x="71420" y="7501"/>
                    <a:pt x="71987" y="7451"/>
                    <a:pt x="72384" y="7263"/>
                  </a:cubicBezTo>
                  <a:cubicBezTo>
                    <a:pt x="72586" y="7173"/>
                    <a:pt x="72649" y="6775"/>
                    <a:pt x="72649" y="6225"/>
                  </a:cubicBezTo>
                  <a:lnTo>
                    <a:pt x="72649" y="6225"/>
                  </a:lnTo>
                  <a:lnTo>
                    <a:pt x="64795" y="6246"/>
                  </a:lnTo>
                  <a:cubicBezTo>
                    <a:pt x="63979" y="3222"/>
                    <a:pt x="61395" y="992"/>
                    <a:pt x="58286" y="928"/>
                  </a:cubicBezTo>
                  <a:cubicBezTo>
                    <a:pt x="58239" y="927"/>
                    <a:pt x="58192" y="927"/>
                    <a:pt x="58146" y="927"/>
                  </a:cubicBezTo>
                  <a:cubicBezTo>
                    <a:pt x="55001" y="927"/>
                    <a:pt x="52315" y="3204"/>
                    <a:pt x="51506" y="6288"/>
                  </a:cubicBezTo>
                  <a:lnTo>
                    <a:pt x="19178" y="6421"/>
                  </a:lnTo>
                  <a:cubicBezTo>
                    <a:pt x="18760" y="2846"/>
                    <a:pt x="15958" y="65"/>
                    <a:pt x="12473" y="1"/>
                  </a:cubicBezTo>
                  <a:cubicBezTo>
                    <a:pt x="12430" y="1"/>
                    <a:pt x="12388" y="0"/>
                    <a:pt x="12345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8" name="Google Shape;1343;p41"/>
            <p:cNvSpPr/>
            <p:nvPr/>
          </p:nvSpPr>
          <p:spPr>
            <a:xfrm>
              <a:off x="5326560" y="4456080"/>
              <a:ext cx="518760" cy="51408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4080"/>
                <a:gd name="textAreaBottom" fmla="*/ 514800 h 514080"/>
              </a:gdLst>
              <a:ahLst/>
              <a:cxnLst/>
              <a:rect l="textAreaLeft" t="textAreaTop" r="textAreaRight" b="textAreaBottom"/>
              <a:pathLst>
                <a:path w="11653" h="11544">
                  <a:moveTo>
                    <a:pt x="5806" y="0"/>
                  </a:moveTo>
                  <a:cubicBezTo>
                    <a:pt x="2685" y="0"/>
                    <a:pt x="132" y="2512"/>
                    <a:pt x="64" y="5648"/>
                  </a:cubicBezTo>
                  <a:cubicBezTo>
                    <a:pt x="1" y="8825"/>
                    <a:pt x="2516" y="11473"/>
                    <a:pt x="5715" y="11542"/>
                  </a:cubicBezTo>
                  <a:cubicBezTo>
                    <a:pt x="5754" y="11543"/>
                    <a:pt x="5793" y="11543"/>
                    <a:pt x="5832" y="11543"/>
                  </a:cubicBezTo>
                  <a:cubicBezTo>
                    <a:pt x="8957" y="11543"/>
                    <a:pt x="11521" y="9030"/>
                    <a:pt x="11584" y="5891"/>
                  </a:cubicBezTo>
                  <a:cubicBezTo>
                    <a:pt x="11652" y="2713"/>
                    <a:pt x="9137" y="65"/>
                    <a:pt x="5932" y="2"/>
                  </a:cubicBezTo>
                  <a:cubicBezTo>
                    <a:pt x="5890" y="1"/>
                    <a:pt x="5848" y="0"/>
                    <a:pt x="5806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9" name="Google Shape;1344;p41"/>
            <p:cNvSpPr/>
            <p:nvPr/>
          </p:nvSpPr>
          <p:spPr>
            <a:xfrm>
              <a:off x="5441400" y="45702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8">
                  <a:moveTo>
                    <a:pt x="3234" y="1"/>
                  </a:moveTo>
                  <a:cubicBezTo>
                    <a:pt x="1504" y="1"/>
                    <a:pt x="69" y="1394"/>
                    <a:pt x="22" y="3137"/>
                  </a:cubicBezTo>
                  <a:cubicBezTo>
                    <a:pt x="1" y="4922"/>
                    <a:pt x="1415" y="6378"/>
                    <a:pt x="3179" y="6426"/>
                  </a:cubicBezTo>
                  <a:cubicBezTo>
                    <a:pt x="3204" y="6427"/>
                    <a:pt x="3230" y="6427"/>
                    <a:pt x="3256" y="6427"/>
                  </a:cubicBezTo>
                  <a:cubicBezTo>
                    <a:pt x="4985" y="6427"/>
                    <a:pt x="6426" y="5028"/>
                    <a:pt x="6468" y="3270"/>
                  </a:cubicBezTo>
                  <a:cubicBezTo>
                    <a:pt x="6489" y="1501"/>
                    <a:pt x="5075" y="23"/>
                    <a:pt x="3311" y="2"/>
                  </a:cubicBezTo>
                  <a:cubicBezTo>
                    <a:pt x="3285" y="1"/>
                    <a:pt x="3259" y="1"/>
                    <a:pt x="3234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0" name="Google Shape;1345;p41"/>
            <p:cNvSpPr/>
            <p:nvPr/>
          </p:nvSpPr>
          <p:spPr>
            <a:xfrm>
              <a:off x="5540040" y="466776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0">
                  <a:moveTo>
                    <a:pt x="1060" y="0"/>
                  </a:moveTo>
                  <a:cubicBezTo>
                    <a:pt x="482" y="0"/>
                    <a:pt x="22" y="440"/>
                    <a:pt x="22" y="1012"/>
                  </a:cubicBezTo>
                  <a:cubicBezTo>
                    <a:pt x="0" y="1563"/>
                    <a:pt x="440" y="2029"/>
                    <a:pt x="1012" y="2050"/>
                  </a:cubicBezTo>
                  <a:cubicBezTo>
                    <a:pt x="1589" y="2050"/>
                    <a:pt x="2050" y="1610"/>
                    <a:pt x="2050" y="1033"/>
                  </a:cubicBezTo>
                  <a:cubicBezTo>
                    <a:pt x="2071" y="482"/>
                    <a:pt x="1632" y="21"/>
                    <a:pt x="106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1" name="Google Shape;1346;p41"/>
            <p:cNvSpPr/>
            <p:nvPr/>
          </p:nvSpPr>
          <p:spPr>
            <a:xfrm>
              <a:off x="7368840" y="4498200"/>
              <a:ext cx="518760" cy="513000"/>
            </a:xfrm>
            <a:custGeom>
              <a:avLst/>
              <a:gdLst>
                <a:gd name="textAreaLeft" fmla="*/ 0 w 518760"/>
                <a:gd name="textAreaRight" fmla="*/ 519480 w 518760"/>
                <a:gd name="textAreaTop" fmla="*/ 0 h 513000"/>
                <a:gd name="textAreaBottom" fmla="*/ 513720 h 513000"/>
              </a:gdLst>
              <a:ahLst/>
              <a:cxnLst/>
              <a:rect l="textAreaLeft" t="textAreaTop" r="textAreaRight" b="textAreaBottom"/>
              <a:pathLst>
                <a:path w="11653" h="11523">
                  <a:moveTo>
                    <a:pt x="5805" y="0"/>
                  </a:moveTo>
                  <a:cubicBezTo>
                    <a:pt x="2685" y="0"/>
                    <a:pt x="132" y="2491"/>
                    <a:pt x="64" y="5626"/>
                  </a:cubicBezTo>
                  <a:cubicBezTo>
                    <a:pt x="0" y="8831"/>
                    <a:pt x="2537" y="11452"/>
                    <a:pt x="5715" y="11521"/>
                  </a:cubicBezTo>
                  <a:cubicBezTo>
                    <a:pt x="5754" y="11522"/>
                    <a:pt x="5793" y="11522"/>
                    <a:pt x="5832" y="11522"/>
                  </a:cubicBezTo>
                  <a:cubicBezTo>
                    <a:pt x="8957" y="11522"/>
                    <a:pt x="11521" y="9009"/>
                    <a:pt x="11583" y="5870"/>
                  </a:cubicBezTo>
                  <a:cubicBezTo>
                    <a:pt x="11652" y="2692"/>
                    <a:pt x="9136" y="44"/>
                    <a:pt x="5932" y="2"/>
                  </a:cubicBezTo>
                  <a:cubicBezTo>
                    <a:pt x="5890" y="1"/>
                    <a:pt x="5847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2" name="Google Shape;1347;p41"/>
            <p:cNvSpPr/>
            <p:nvPr/>
          </p:nvSpPr>
          <p:spPr>
            <a:xfrm>
              <a:off x="7484040" y="4611600"/>
              <a:ext cx="288720" cy="285840"/>
            </a:xfrm>
            <a:custGeom>
              <a:avLst/>
              <a:gdLst>
                <a:gd name="textAreaLeft" fmla="*/ 0 w 288720"/>
                <a:gd name="textAreaRight" fmla="*/ 289440 w 288720"/>
                <a:gd name="textAreaTop" fmla="*/ 0 h 285840"/>
                <a:gd name="textAreaBottom" fmla="*/ 286560 h 285840"/>
              </a:gdLst>
              <a:ahLst/>
              <a:cxnLst/>
              <a:rect l="textAreaLeft" t="textAreaTop" r="textAreaRight" b="textAreaBottom"/>
              <a:pathLst>
                <a:path w="6489" h="6427">
                  <a:moveTo>
                    <a:pt x="3233" y="1"/>
                  </a:moveTo>
                  <a:cubicBezTo>
                    <a:pt x="1504" y="1"/>
                    <a:pt x="69" y="1394"/>
                    <a:pt x="43" y="3158"/>
                  </a:cubicBezTo>
                  <a:cubicBezTo>
                    <a:pt x="1" y="4922"/>
                    <a:pt x="1415" y="6400"/>
                    <a:pt x="3178" y="6426"/>
                  </a:cubicBezTo>
                  <a:cubicBezTo>
                    <a:pt x="3205" y="6427"/>
                    <a:pt x="3231" y="6427"/>
                    <a:pt x="3257" y="6427"/>
                  </a:cubicBezTo>
                  <a:cubicBezTo>
                    <a:pt x="5011" y="6427"/>
                    <a:pt x="6426" y="5028"/>
                    <a:pt x="6467" y="3291"/>
                  </a:cubicBezTo>
                  <a:cubicBezTo>
                    <a:pt x="6489" y="1500"/>
                    <a:pt x="5101" y="44"/>
                    <a:pt x="3311" y="2"/>
                  </a:cubicBezTo>
                  <a:cubicBezTo>
                    <a:pt x="3285" y="1"/>
                    <a:pt x="3259" y="1"/>
                    <a:pt x="323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3" name="Google Shape;1348;p41"/>
            <p:cNvSpPr/>
            <p:nvPr/>
          </p:nvSpPr>
          <p:spPr>
            <a:xfrm>
              <a:off x="7582320" y="4708800"/>
              <a:ext cx="91800" cy="90720"/>
            </a:xfrm>
            <a:custGeom>
              <a:avLst/>
              <a:gdLst>
                <a:gd name="textAreaLeft" fmla="*/ 0 w 91800"/>
                <a:gd name="textAreaRight" fmla="*/ 92520 w 91800"/>
                <a:gd name="textAreaTop" fmla="*/ 0 h 90720"/>
                <a:gd name="textAreaBottom" fmla="*/ 91440 h 90720"/>
              </a:gdLst>
              <a:ahLst/>
              <a:cxnLst/>
              <a:rect l="textAreaLeft" t="textAreaTop" r="textAreaRight" b="textAreaBottom"/>
              <a:pathLst>
                <a:path w="2072" h="2052">
                  <a:moveTo>
                    <a:pt x="1059" y="1"/>
                  </a:moveTo>
                  <a:cubicBezTo>
                    <a:pt x="482" y="1"/>
                    <a:pt x="21" y="441"/>
                    <a:pt x="21" y="1013"/>
                  </a:cubicBezTo>
                  <a:cubicBezTo>
                    <a:pt x="0" y="1563"/>
                    <a:pt x="461" y="2051"/>
                    <a:pt x="1012" y="2051"/>
                  </a:cubicBezTo>
                  <a:cubicBezTo>
                    <a:pt x="1025" y="2051"/>
                    <a:pt x="1037" y="2051"/>
                    <a:pt x="1050" y="2051"/>
                  </a:cubicBezTo>
                  <a:cubicBezTo>
                    <a:pt x="1609" y="2051"/>
                    <a:pt x="2050" y="1599"/>
                    <a:pt x="2071" y="1060"/>
                  </a:cubicBezTo>
                  <a:cubicBezTo>
                    <a:pt x="2071" y="483"/>
                    <a:pt x="1631" y="22"/>
                    <a:pt x="105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4" name="Google Shape;1349;p41"/>
            <p:cNvSpPr/>
            <p:nvPr/>
          </p:nvSpPr>
          <p:spPr>
            <a:xfrm>
              <a:off x="5059080" y="4232880"/>
              <a:ext cx="459360" cy="217440"/>
            </a:xfrm>
            <a:custGeom>
              <a:avLst/>
              <a:gdLst>
                <a:gd name="textAreaLeft" fmla="*/ 0 w 459360"/>
                <a:gd name="textAreaRight" fmla="*/ 460080 w 459360"/>
                <a:gd name="textAreaTop" fmla="*/ 0 h 217440"/>
                <a:gd name="textAreaBottom" fmla="*/ 218160 h 217440"/>
              </a:gdLst>
              <a:ahLst/>
              <a:cxnLst/>
              <a:rect l="textAreaLeft" t="textAreaTop" r="textAreaRight" b="textAreaBottom"/>
              <a:pathLst>
                <a:path w="10318" h="4897">
                  <a:moveTo>
                    <a:pt x="10152" y="1"/>
                  </a:moveTo>
                  <a:cubicBezTo>
                    <a:pt x="10126" y="1"/>
                    <a:pt x="10099" y="12"/>
                    <a:pt x="10078" y="39"/>
                  </a:cubicBezTo>
                  <a:cubicBezTo>
                    <a:pt x="9638" y="505"/>
                    <a:pt x="9177" y="966"/>
                    <a:pt x="8690" y="1384"/>
                  </a:cubicBezTo>
                  <a:cubicBezTo>
                    <a:pt x="7986" y="2046"/>
                    <a:pt x="7234" y="2708"/>
                    <a:pt x="6370" y="3105"/>
                  </a:cubicBezTo>
                  <a:cubicBezTo>
                    <a:pt x="5645" y="3460"/>
                    <a:pt x="4808" y="3635"/>
                    <a:pt x="4035" y="3815"/>
                  </a:cubicBezTo>
                  <a:cubicBezTo>
                    <a:pt x="2753" y="4143"/>
                    <a:pt x="1450" y="4408"/>
                    <a:pt x="147" y="4652"/>
                  </a:cubicBezTo>
                  <a:cubicBezTo>
                    <a:pt x="1" y="4692"/>
                    <a:pt x="57" y="4897"/>
                    <a:pt x="196" y="4897"/>
                  </a:cubicBezTo>
                  <a:cubicBezTo>
                    <a:pt x="202" y="4897"/>
                    <a:pt x="209" y="4896"/>
                    <a:pt x="216" y="4895"/>
                  </a:cubicBezTo>
                  <a:cubicBezTo>
                    <a:pt x="767" y="4784"/>
                    <a:pt x="1296" y="4673"/>
                    <a:pt x="1847" y="4541"/>
                  </a:cubicBezTo>
                  <a:cubicBezTo>
                    <a:pt x="2774" y="4366"/>
                    <a:pt x="3680" y="4165"/>
                    <a:pt x="4585" y="3926"/>
                  </a:cubicBezTo>
                  <a:cubicBezTo>
                    <a:pt x="5338" y="3725"/>
                    <a:pt x="6132" y="3529"/>
                    <a:pt x="6815" y="3153"/>
                  </a:cubicBezTo>
                  <a:cubicBezTo>
                    <a:pt x="8092" y="2401"/>
                    <a:pt x="9241" y="1299"/>
                    <a:pt x="10237" y="192"/>
                  </a:cubicBezTo>
                  <a:cubicBezTo>
                    <a:pt x="10317" y="112"/>
                    <a:pt x="10236" y="1"/>
                    <a:pt x="101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5" name="Google Shape;1350;p41"/>
            <p:cNvSpPr/>
            <p:nvPr/>
          </p:nvSpPr>
          <p:spPr>
            <a:xfrm>
              <a:off x="7715160" y="4190400"/>
              <a:ext cx="133200" cy="133200"/>
            </a:xfrm>
            <a:custGeom>
              <a:avLst/>
              <a:gdLst>
                <a:gd name="textAreaLeft" fmla="*/ 0 w 133200"/>
                <a:gd name="textAreaRight" fmla="*/ 133920 w 133200"/>
                <a:gd name="textAreaTop" fmla="*/ 0 h 133200"/>
                <a:gd name="textAreaBottom" fmla="*/ 133920 h 133200"/>
              </a:gdLst>
              <a:ahLst/>
              <a:cxnLst/>
              <a:rect l="textAreaLeft" t="textAreaTop" r="textAreaRight" b="textAreaBottom"/>
              <a:pathLst>
                <a:path w="3004" h="3000">
                  <a:moveTo>
                    <a:pt x="1481" y="244"/>
                  </a:moveTo>
                  <a:cubicBezTo>
                    <a:pt x="1496" y="244"/>
                    <a:pt x="1511" y="244"/>
                    <a:pt x="1526" y="245"/>
                  </a:cubicBezTo>
                  <a:cubicBezTo>
                    <a:pt x="2230" y="245"/>
                    <a:pt x="2760" y="838"/>
                    <a:pt x="2760" y="1521"/>
                  </a:cubicBezTo>
                  <a:cubicBezTo>
                    <a:pt x="2718" y="2192"/>
                    <a:pt x="2207" y="2761"/>
                    <a:pt x="1516" y="2761"/>
                  </a:cubicBezTo>
                  <a:cubicBezTo>
                    <a:pt x="1504" y="2761"/>
                    <a:pt x="1491" y="2761"/>
                    <a:pt x="1478" y="2761"/>
                  </a:cubicBezTo>
                  <a:cubicBezTo>
                    <a:pt x="795" y="2734"/>
                    <a:pt x="223" y="2162"/>
                    <a:pt x="244" y="1479"/>
                  </a:cubicBezTo>
                  <a:cubicBezTo>
                    <a:pt x="265" y="811"/>
                    <a:pt x="818" y="244"/>
                    <a:pt x="1481" y="244"/>
                  </a:cubicBezTo>
                  <a:close/>
                  <a:moveTo>
                    <a:pt x="1490" y="1"/>
                  </a:moveTo>
                  <a:cubicBezTo>
                    <a:pt x="710" y="1"/>
                    <a:pt x="22" y="676"/>
                    <a:pt x="1" y="1479"/>
                  </a:cubicBezTo>
                  <a:cubicBezTo>
                    <a:pt x="1" y="2273"/>
                    <a:pt x="663" y="2978"/>
                    <a:pt x="1478" y="2999"/>
                  </a:cubicBezTo>
                  <a:cubicBezTo>
                    <a:pt x="2315" y="2999"/>
                    <a:pt x="2953" y="2346"/>
                    <a:pt x="3003" y="1537"/>
                  </a:cubicBezTo>
                  <a:lnTo>
                    <a:pt x="3003" y="1537"/>
                  </a:lnTo>
                  <a:cubicBezTo>
                    <a:pt x="3003" y="1532"/>
                    <a:pt x="3004" y="1527"/>
                    <a:pt x="3004" y="1521"/>
                  </a:cubicBezTo>
                  <a:lnTo>
                    <a:pt x="3004" y="1521"/>
                  </a:lnTo>
                  <a:cubicBezTo>
                    <a:pt x="3004" y="1521"/>
                    <a:pt x="3004" y="1521"/>
                    <a:pt x="3004" y="1521"/>
                  </a:cubicBezTo>
                  <a:cubicBezTo>
                    <a:pt x="3004" y="1518"/>
                    <a:pt x="3004" y="1515"/>
                    <a:pt x="3003" y="1513"/>
                  </a:cubicBezTo>
                  <a:lnTo>
                    <a:pt x="3003" y="1513"/>
                  </a:lnTo>
                  <a:cubicBezTo>
                    <a:pt x="2978" y="701"/>
                    <a:pt x="2360" y="23"/>
                    <a:pt x="1526" y="1"/>
                  </a:cubicBezTo>
                  <a:cubicBezTo>
                    <a:pt x="1514" y="1"/>
                    <a:pt x="1502" y="1"/>
                    <a:pt x="149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960" bIns="66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6" name="Google Shape;1351;p41"/>
            <p:cNvSpPr/>
            <p:nvPr/>
          </p:nvSpPr>
          <p:spPr>
            <a:xfrm>
              <a:off x="6542640" y="4247280"/>
              <a:ext cx="172440" cy="3996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39960"/>
                <a:gd name="textAreaBottom" fmla="*/ 40680 h 39960"/>
              </a:gdLst>
              <a:ahLst/>
              <a:cxnLst/>
              <a:rect l="textAreaLeft" t="textAreaTop" r="textAreaRight" b="textAreaBottom"/>
              <a:pathLst>
                <a:path w="3883" h="910">
                  <a:moveTo>
                    <a:pt x="1771" y="0"/>
                  </a:moveTo>
                  <a:cubicBezTo>
                    <a:pt x="788" y="0"/>
                    <a:pt x="0" y="175"/>
                    <a:pt x="0" y="425"/>
                  </a:cubicBezTo>
                  <a:cubicBezTo>
                    <a:pt x="0" y="664"/>
                    <a:pt x="858" y="886"/>
                    <a:pt x="1918" y="907"/>
                  </a:cubicBezTo>
                  <a:cubicBezTo>
                    <a:pt x="1977" y="909"/>
                    <a:pt x="2036" y="909"/>
                    <a:pt x="2093" y="909"/>
                  </a:cubicBezTo>
                  <a:cubicBezTo>
                    <a:pt x="3090" y="909"/>
                    <a:pt x="3863" y="739"/>
                    <a:pt x="3883" y="489"/>
                  </a:cubicBezTo>
                  <a:cubicBezTo>
                    <a:pt x="3883" y="245"/>
                    <a:pt x="3019" y="28"/>
                    <a:pt x="1939" y="2"/>
                  </a:cubicBezTo>
                  <a:cubicBezTo>
                    <a:pt x="1882" y="1"/>
                    <a:pt x="1826" y="0"/>
                    <a:pt x="177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7" name="Google Shape;1352;p41"/>
            <p:cNvSpPr/>
            <p:nvPr/>
          </p:nvSpPr>
          <p:spPr>
            <a:xfrm>
              <a:off x="7309800" y="4251240"/>
              <a:ext cx="172440" cy="40680"/>
            </a:xfrm>
            <a:custGeom>
              <a:avLst/>
              <a:gdLst>
                <a:gd name="textAreaLeft" fmla="*/ 0 w 172440"/>
                <a:gd name="textAreaRight" fmla="*/ 173160 w 172440"/>
                <a:gd name="textAreaTop" fmla="*/ 0 h 40680"/>
                <a:gd name="textAreaBottom" fmla="*/ 41400 h 40680"/>
              </a:gdLst>
              <a:ahLst/>
              <a:cxnLst/>
              <a:rect l="textAreaLeft" t="textAreaTop" r="textAreaRight" b="textAreaBottom"/>
              <a:pathLst>
                <a:path w="3883" h="931">
                  <a:moveTo>
                    <a:pt x="1782" y="0"/>
                  </a:moveTo>
                  <a:cubicBezTo>
                    <a:pt x="794" y="0"/>
                    <a:pt x="0" y="189"/>
                    <a:pt x="0" y="420"/>
                  </a:cubicBezTo>
                  <a:cubicBezTo>
                    <a:pt x="0" y="685"/>
                    <a:pt x="858" y="907"/>
                    <a:pt x="1918" y="929"/>
                  </a:cubicBezTo>
                  <a:cubicBezTo>
                    <a:pt x="1971" y="930"/>
                    <a:pt x="2025" y="930"/>
                    <a:pt x="2077" y="930"/>
                  </a:cubicBezTo>
                  <a:cubicBezTo>
                    <a:pt x="3082" y="930"/>
                    <a:pt x="3861" y="742"/>
                    <a:pt x="3861" y="510"/>
                  </a:cubicBezTo>
                  <a:cubicBezTo>
                    <a:pt x="3882" y="245"/>
                    <a:pt x="2998" y="23"/>
                    <a:pt x="1939" y="2"/>
                  </a:cubicBezTo>
                  <a:cubicBezTo>
                    <a:pt x="1886" y="1"/>
                    <a:pt x="1834" y="0"/>
                    <a:pt x="17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8" name="Google Shape;1353;p41"/>
            <p:cNvSpPr/>
            <p:nvPr/>
          </p:nvSpPr>
          <p:spPr>
            <a:xfrm>
              <a:off x="5921640" y="4211640"/>
              <a:ext cx="53640" cy="559440"/>
            </a:xfrm>
            <a:custGeom>
              <a:avLst/>
              <a:gdLst>
                <a:gd name="textAreaLeft" fmla="*/ 0 w 53640"/>
                <a:gd name="textAreaRight" fmla="*/ 54360 w 53640"/>
                <a:gd name="textAreaTop" fmla="*/ 0 h 559440"/>
                <a:gd name="textAreaBottom" fmla="*/ 560160 h 559440"/>
              </a:gdLst>
              <a:ahLst/>
              <a:cxnLst/>
              <a:rect l="textAreaLeft" t="textAreaTop" r="textAreaRight" b="textAreaBottom"/>
              <a:pathLst>
                <a:path w="1221" h="12567">
                  <a:moveTo>
                    <a:pt x="354" y="1"/>
                  </a:moveTo>
                  <a:cubicBezTo>
                    <a:pt x="295" y="1"/>
                    <a:pt x="233" y="34"/>
                    <a:pt x="223" y="97"/>
                  </a:cubicBezTo>
                  <a:cubicBezTo>
                    <a:pt x="180" y="696"/>
                    <a:pt x="133" y="1289"/>
                    <a:pt x="111" y="1861"/>
                  </a:cubicBezTo>
                  <a:cubicBezTo>
                    <a:pt x="0" y="4006"/>
                    <a:pt x="0" y="6098"/>
                    <a:pt x="265" y="8217"/>
                  </a:cubicBezTo>
                  <a:cubicBezTo>
                    <a:pt x="445" y="9652"/>
                    <a:pt x="689" y="11066"/>
                    <a:pt x="975" y="12480"/>
                  </a:cubicBezTo>
                  <a:cubicBezTo>
                    <a:pt x="983" y="12540"/>
                    <a:pt x="1026" y="12566"/>
                    <a:pt x="1072" y="12566"/>
                  </a:cubicBezTo>
                  <a:cubicBezTo>
                    <a:pt x="1142" y="12566"/>
                    <a:pt x="1221" y="12504"/>
                    <a:pt x="1192" y="12411"/>
                  </a:cubicBezTo>
                  <a:cubicBezTo>
                    <a:pt x="1086" y="11903"/>
                    <a:pt x="996" y="11373"/>
                    <a:pt x="906" y="10844"/>
                  </a:cubicBezTo>
                  <a:cubicBezTo>
                    <a:pt x="530" y="8746"/>
                    <a:pt x="265" y="6654"/>
                    <a:pt x="265" y="4536"/>
                  </a:cubicBezTo>
                  <a:cubicBezTo>
                    <a:pt x="265" y="3053"/>
                    <a:pt x="334" y="1575"/>
                    <a:pt x="466" y="119"/>
                  </a:cubicBezTo>
                  <a:cubicBezTo>
                    <a:pt x="477" y="39"/>
                    <a:pt x="417" y="1"/>
                    <a:pt x="35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9" name="Google Shape;1354;p41"/>
            <p:cNvSpPr/>
            <p:nvPr/>
          </p:nvSpPr>
          <p:spPr>
            <a:xfrm>
              <a:off x="6791400" y="4180680"/>
              <a:ext cx="15480" cy="581760"/>
            </a:xfrm>
            <a:custGeom>
              <a:avLst/>
              <a:gdLst>
                <a:gd name="textAreaLeft" fmla="*/ 0 w 15480"/>
                <a:gd name="textAreaRight" fmla="*/ 16200 w 15480"/>
                <a:gd name="textAreaTop" fmla="*/ 0 h 581760"/>
                <a:gd name="textAreaBottom" fmla="*/ 582480 h 581760"/>
              </a:gdLst>
              <a:ahLst/>
              <a:cxnLst/>
              <a:rect l="textAreaLeft" t="textAreaTop" r="textAreaRight" b="textAreaBottom"/>
              <a:pathLst>
                <a:path w="365" h="13064">
                  <a:moveTo>
                    <a:pt x="240" y="0"/>
                  </a:moveTo>
                  <a:cubicBezTo>
                    <a:pt x="186" y="0"/>
                    <a:pt x="133" y="34"/>
                    <a:pt x="133" y="105"/>
                  </a:cubicBezTo>
                  <a:cubicBezTo>
                    <a:pt x="133" y="635"/>
                    <a:pt x="112" y="1164"/>
                    <a:pt x="112" y="1694"/>
                  </a:cubicBezTo>
                  <a:cubicBezTo>
                    <a:pt x="64" y="5444"/>
                    <a:pt x="43" y="9199"/>
                    <a:pt x="1" y="12949"/>
                  </a:cubicBezTo>
                  <a:cubicBezTo>
                    <a:pt x="1" y="13025"/>
                    <a:pt x="62" y="13064"/>
                    <a:pt x="123" y="13064"/>
                  </a:cubicBezTo>
                  <a:cubicBezTo>
                    <a:pt x="183" y="13064"/>
                    <a:pt x="244" y="13025"/>
                    <a:pt x="244" y="12949"/>
                  </a:cubicBezTo>
                  <a:lnTo>
                    <a:pt x="244" y="11381"/>
                  </a:lnTo>
                  <a:cubicBezTo>
                    <a:pt x="287" y="7631"/>
                    <a:pt x="329" y="3876"/>
                    <a:pt x="350" y="126"/>
                  </a:cubicBezTo>
                  <a:cubicBezTo>
                    <a:pt x="364" y="44"/>
                    <a:pt x="301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0" name="Google Shape;1355;p41"/>
            <p:cNvSpPr/>
            <p:nvPr/>
          </p:nvSpPr>
          <p:spPr>
            <a:xfrm>
              <a:off x="7281360" y="4087080"/>
              <a:ext cx="330840" cy="665280"/>
            </a:xfrm>
            <a:custGeom>
              <a:avLst/>
              <a:gdLst>
                <a:gd name="textAreaLeft" fmla="*/ 0 w 330840"/>
                <a:gd name="textAreaRight" fmla="*/ 331560 w 330840"/>
                <a:gd name="textAreaTop" fmla="*/ 0 h 665280"/>
                <a:gd name="textAreaBottom" fmla="*/ 666000 h 665280"/>
              </a:gdLst>
              <a:ahLst/>
              <a:cxnLst/>
              <a:rect l="textAreaLeft" t="textAreaTop" r="textAreaRight" b="textAreaBottom"/>
              <a:pathLst>
                <a:path w="7437" h="14936">
                  <a:moveTo>
                    <a:pt x="7092" y="0"/>
                  </a:moveTo>
                  <a:cubicBezTo>
                    <a:pt x="7019" y="0"/>
                    <a:pt x="6936" y="60"/>
                    <a:pt x="6949" y="152"/>
                  </a:cubicBezTo>
                  <a:cubicBezTo>
                    <a:pt x="7082" y="994"/>
                    <a:pt x="7082" y="1874"/>
                    <a:pt x="7039" y="2737"/>
                  </a:cubicBezTo>
                  <a:cubicBezTo>
                    <a:pt x="6949" y="4018"/>
                    <a:pt x="6684" y="5385"/>
                    <a:pt x="5805" y="6354"/>
                  </a:cubicBezTo>
                  <a:cubicBezTo>
                    <a:pt x="4900" y="7329"/>
                    <a:pt x="3660" y="7879"/>
                    <a:pt x="2580" y="8626"/>
                  </a:cubicBezTo>
                  <a:cubicBezTo>
                    <a:pt x="2098" y="8981"/>
                    <a:pt x="1632" y="9357"/>
                    <a:pt x="1277" y="9844"/>
                  </a:cubicBezTo>
                  <a:cubicBezTo>
                    <a:pt x="858" y="10438"/>
                    <a:pt x="615" y="11190"/>
                    <a:pt x="440" y="11894"/>
                  </a:cubicBezTo>
                  <a:cubicBezTo>
                    <a:pt x="196" y="12821"/>
                    <a:pt x="0" y="13838"/>
                    <a:pt x="43" y="14828"/>
                  </a:cubicBezTo>
                  <a:cubicBezTo>
                    <a:pt x="54" y="14897"/>
                    <a:pt x="119" y="14936"/>
                    <a:pt x="179" y="14936"/>
                  </a:cubicBezTo>
                  <a:cubicBezTo>
                    <a:pt x="235" y="14936"/>
                    <a:pt x="286" y="14902"/>
                    <a:pt x="286" y="14828"/>
                  </a:cubicBezTo>
                  <a:cubicBezTo>
                    <a:pt x="218" y="13552"/>
                    <a:pt x="530" y="12201"/>
                    <a:pt x="970" y="10988"/>
                  </a:cubicBezTo>
                  <a:cubicBezTo>
                    <a:pt x="1478" y="9601"/>
                    <a:pt x="2601" y="8849"/>
                    <a:pt x="3840" y="8123"/>
                  </a:cubicBezTo>
                  <a:cubicBezTo>
                    <a:pt x="4878" y="7482"/>
                    <a:pt x="6001" y="6773"/>
                    <a:pt x="6573" y="5650"/>
                  </a:cubicBezTo>
                  <a:cubicBezTo>
                    <a:pt x="7436" y="4018"/>
                    <a:pt x="7436" y="1874"/>
                    <a:pt x="7193" y="89"/>
                  </a:cubicBezTo>
                  <a:cubicBezTo>
                    <a:pt x="7184" y="27"/>
                    <a:pt x="7140" y="0"/>
                    <a:pt x="709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1" name="Google Shape;1356;p41"/>
            <p:cNvSpPr/>
            <p:nvPr/>
          </p:nvSpPr>
          <p:spPr>
            <a:xfrm>
              <a:off x="5925600" y="3888720"/>
              <a:ext cx="1674720" cy="331560"/>
            </a:xfrm>
            <a:custGeom>
              <a:avLst/>
              <a:gdLst>
                <a:gd name="textAreaLeft" fmla="*/ 0 w 1674720"/>
                <a:gd name="textAreaRight" fmla="*/ 1675440 w 167472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37583" h="7450">
                  <a:moveTo>
                    <a:pt x="21368" y="0"/>
                  </a:moveTo>
                  <a:cubicBezTo>
                    <a:pt x="20545" y="0"/>
                    <a:pt x="19726" y="21"/>
                    <a:pt x="18913" y="57"/>
                  </a:cubicBezTo>
                  <a:cubicBezTo>
                    <a:pt x="15116" y="232"/>
                    <a:pt x="11276" y="920"/>
                    <a:pt x="7791" y="2483"/>
                  </a:cubicBezTo>
                  <a:cubicBezTo>
                    <a:pt x="5561" y="3500"/>
                    <a:pt x="3379" y="4670"/>
                    <a:pt x="1303" y="5952"/>
                  </a:cubicBezTo>
                  <a:cubicBezTo>
                    <a:pt x="1303" y="5952"/>
                    <a:pt x="0" y="6852"/>
                    <a:pt x="265" y="7361"/>
                  </a:cubicBezTo>
                  <a:cubicBezTo>
                    <a:pt x="296" y="7422"/>
                    <a:pt x="753" y="7449"/>
                    <a:pt x="1537" y="7449"/>
                  </a:cubicBezTo>
                  <a:cubicBezTo>
                    <a:pt x="6973" y="7449"/>
                    <a:pt x="28110" y="6152"/>
                    <a:pt x="31757" y="6037"/>
                  </a:cubicBezTo>
                  <a:cubicBezTo>
                    <a:pt x="35925" y="5904"/>
                    <a:pt x="37583" y="5179"/>
                    <a:pt x="37493" y="4204"/>
                  </a:cubicBezTo>
                  <a:cubicBezTo>
                    <a:pt x="37408" y="3304"/>
                    <a:pt x="35554" y="2859"/>
                    <a:pt x="34913" y="2642"/>
                  </a:cubicBezTo>
                  <a:cubicBezTo>
                    <a:pt x="33478" y="2154"/>
                    <a:pt x="32133" y="1514"/>
                    <a:pt x="30676" y="1116"/>
                  </a:cubicBezTo>
                  <a:cubicBezTo>
                    <a:pt x="27669" y="294"/>
                    <a:pt x="24496" y="0"/>
                    <a:pt x="2136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2" name="Google Shape;1357;p41"/>
            <p:cNvSpPr/>
            <p:nvPr/>
          </p:nvSpPr>
          <p:spPr>
            <a:xfrm>
              <a:off x="5030280" y="4534920"/>
              <a:ext cx="127440" cy="138240"/>
            </a:xfrm>
            <a:custGeom>
              <a:avLst/>
              <a:gdLst>
                <a:gd name="textAreaLeft" fmla="*/ 0 w 127440"/>
                <a:gd name="textAreaRight" fmla="*/ 128160 w 127440"/>
                <a:gd name="textAreaTop" fmla="*/ 0 h 138240"/>
                <a:gd name="textAreaBottom" fmla="*/ 138960 h 138240"/>
              </a:gdLst>
              <a:ahLst/>
              <a:cxnLst/>
              <a:rect l="textAreaLeft" t="textAreaTop" r="textAreaRight" b="textAreaBottom"/>
              <a:pathLst>
                <a:path w="2872" h="3115">
                  <a:moveTo>
                    <a:pt x="181" y="0"/>
                  </a:moveTo>
                  <a:cubicBezTo>
                    <a:pt x="27" y="970"/>
                    <a:pt x="1" y="1986"/>
                    <a:pt x="70" y="2934"/>
                  </a:cubicBezTo>
                  <a:cubicBezTo>
                    <a:pt x="91" y="3003"/>
                    <a:pt x="91" y="3046"/>
                    <a:pt x="91" y="3115"/>
                  </a:cubicBezTo>
                  <a:cubicBezTo>
                    <a:pt x="642" y="3088"/>
                    <a:pt x="1282" y="3046"/>
                    <a:pt x="1770" y="2956"/>
                  </a:cubicBezTo>
                  <a:cubicBezTo>
                    <a:pt x="2871" y="2760"/>
                    <a:pt x="2808" y="1743"/>
                    <a:pt x="2739" y="906"/>
                  </a:cubicBezTo>
                  <a:cubicBezTo>
                    <a:pt x="2675" y="265"/>
                    <a:pt x="975" y="69"/>
                    <a:pt x="18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3" name="Google Shape;1358;p41"/>
            <p:cNvSpPr/>
            <p:nvPr/>
          </p:nvSpPr>
          <p:spPr>
            <a:xfrm>
              <a:off x="8186400" y="4237560"/>
              <a:ext cx="360" cy="360"/>
            </a:xfrm>
            <a:custGeom>
              <a:avLst/>
              <a:gdLst>
                <a:gd name="textAreaLeft" fmla="*/ 0 w 360"/>
                <a:gd name="textAreaRight" fmla="*/ 1080 w 360"/>
                <a:gd name="textAreaTop" fmla="*/ 0 h 360"/>
                <a:gd name="textAreaBottom" fmla="*/ 1080 h 360"/>
              </a:gdLst>
              <a:ahLst/>
              <a:cxnLst/>
              <a:rect l="textAreaLeft" t="textAreaTop" r="textAreaRight" b="textAreaBottom"/>
              <a:pathLst>
                <a:path w="22" h="22">
                  <a:moveTo>
                    <a:pt x="21" y="22"/>
                  </a:moveTo>
                  <a:lnTo>
                    <a:pt x="21" y="22"/>
                  </a:lnTo>
                  <a:lnTo>
                    <a:pt x="21" y="22"/>
                  </a:lnTo>
                  <a:close/>
                  <a:moveTo>
                    <a:pt x="21" y="1"/>
                  </a:moveTo>
                  <a:lnTo>
                    <a:pt x="21" y="1"/>
                  </a:lnTo>
                  <a:lnTo>
                    <a:pt x="21" y="1"/>
                  </a:lnTo>
                  <a:close/>
                  <a:moveTo>
                    <a:pt x="0" y="1"/>
                  </a:moveTo>
                  <a:lnTo>
                    <a:pt x="21" y="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" bIns="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4" name="Google Shape;1359;p41"/>
            <p:cNvSpPr/>
            <p:nvPr/>
          </p:nvSpPr>
          <p:spPr>
            <a:xfrm>
              <a:off x="8074080" y="4199040"/>
              <a:ext cx="166680" cy="264960"/>
            </a:xfrm>
            <a:custGeom>
              <a:avLst/>
              <a:gdLst>
                <a:gd name="textAreaLeft" fmla="*/ 0 w 166680"/>
                <a:gd name="textAreaRight" fmla="*/ 167400 w 166680"/>
                <a:gd name="textAreaTop" fmla="*/ 0 h 264960"/>
                <a:gd name="textAreaBottom" fmla="*/ 265680 h 264960"/>
              </a:gdLst>
              <a:ahLst/>
              <a:cxnLst/>
              <a:rect l="textAreaLeft" t="textAreaTop" r="textAreaRight" b="textAreaBottom"/>
              <a:pathLst>
                <a:path w="3751" h="5959">
                  <a:moveTo>
                    <a:pt x="2161" y="0"/>
                  </a:moveTo>
                  <a:cubicBezTo>
                    <a:pt x="1367" y="265"/>
                    <a:pt x="0" y="906"/>
                    <a:pt x="43" y="2140"/>
                  </a:cubicBezTo>
                  <a:cubicBezTo>
                    <a:pt x="133" y="3888"/>
                    <a:pt x="662" y="4968"/>
                    <a:pt x="1875" y="5540"/>
                  </a:cubicBezTo>
                  <a:cubicBezTo>
                    <a:pt x="2516" y="5826"/>
                    <a:pt x="3220" y="5916"/>
                    <a:pt x="3750" y="5959"/>
                  </a:cubicBezTo>
                  <a:cubicBezTo>
                    <a:pt x="3332" y="3861"/>
                    <a:pt x="2802" y="1833"/>
                    <a:pt x="2537" y="885"/>
                  </a:cubicBezTo>
                  <a:lnTo>
                    <a:pt x="2537" y="864"/>
                  </a:lnTo>
                  <a:lnTo>
                    <a:pt x="2516" y="864"/>
                  </a:lnTo>
                  <a:cubicBezTo>
                    <a:pt x="2426" y="530"/>
                    <a:pt x="2320" y="244"/>
                    <a:pt x="216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5" name="Google Shape;1360;p41"/>
            <p:cNvSpPr/>
            <p:nvPr/>
          </p:nvSpPr>
          <p:spPr>
            <a:xfrm>
              <a:off x="5137560" y="4343760"/>
              <a:ext cx="1080" cy="1080"/>
            </a:xfrm>
            <a:custGeom>
              <a:avLst/>
              <a:gdLst>
                <a:gd name="textAreaLeft" fmla="*/ 0 w 1080"/>
                <a:gd name="textAreaRight" fmla="*/ 1800 w 1080"/>
                <a:gd name="textAreaTop" fmla="*/ 0 h 1080"/>
                <a:gd name="textAreaBottom" fmla="*/ 1800 h 1080"/>
              </a:gdLst>
              <a:ahLst/>
              <a:cxnLst/>
              <a:rect l="textAreaLeft" t="textAreaTop" r="textAreaRight" b="textAreaBottom"/>
              <a:pathLst>
                <a:path w="43" h="44">
                  <a:moveTo>
                    <a:pt x="1" y="43"/>
                  </a:moveTo>
                  <a:lnTo>
                    <a:pt x="1" y="43"/>
                  </a:lnTo>
                  <a:lnTo>
                    <a:pt x="1" y="43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1" y="22"/>
                  </a:ln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22" y="22"/>
                  </a:moveTo>
                  <a:lnTo>
                    <a:pt x="22" y="22"/>
                  </a:lnTo>
                  <a:lnTo>
                    <a:pt x="22" y="22"/>
                  </a:lnTo>
                  <a:close/>
                  <a:moveTo>
                    <a:pt x="43" y="1"/>
                  </a:moveTo>
                  <a:cubicBezTo>
                    <a:pt x="43" y="1"/>
                    <a:pt x="43" y="22"/>
                    <a:pt x="22" y="22"/>
                  </a:cubicBezTo>
                  <a:cubicBezTo>
                    <a:pt x="43" y="22"/>
                    <a:pt x="43" y="1"/>
                    <a:pt x="43" y="1"/>
                  </a:cubicBez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lnTo>
                    <a:pt x="43" y="1"/>
                  </a:lnTo>
                  <a:close/>
                  <a:moveTo>
                    <a:pt x="43" y="1"/>
                  </a:move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" bIns="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6" name="Google Shape;1361;p41"/>
            <p:cNvSpPr/>
            <p:nvPr/>
          </p:nvSpPr>
          <p:spPr>
            <a:xfrm>
              <a:off x="5113800" y="4261320"/>
              <a:ext cx="253080" cy="104760"/>
            </a:xfrm>
            <a:custGeom>
              <a:avLst/>
              <a:gdLst>
                <a:gd name="textAreaLeft" fmla="*/ 0 w 253080"/>
                <a:gd name="textAreaRight" fmla="*/ 253800 w 253080"/>
                <a:gd name="textAreaTop" fmla="*/ 0 h 104760"/>
                <a:gd name="textAreaBottom" fmla="*/ 105480 h 104760"/>
              </a:gdLst>
              <a:ahLst/>
              <a:cxnLst/>
              <a:rect l="textAreaLeft" t="textAreaTop" r="textAreaRight" b="textAreaBottom"/>
              <a:pathLst>
                <a:path w="5695" h="2363">
                  <a:moveTo>
                    <a:pt x="5694" y="0"/>
                  </a:moveTo>
                  <a:lnTo>
                    <a:pt x="5694" y="0"/>
                  </a:lnTo>
                  <a:cubicBezTo>
                    <a:pt x="3618" y="509"/>
                    <a:pt x="1632" y="1102"/>
                    <a:pt x="573" y="1854"/>
                  </a:cubicBezTo>
                  <a:cubicBezTo>
                    <a:pt x="573" y="1854"/>
                    <a:pt x="573" y="1875"/>
                    <a:pt x="552" y="1875"/>
                  </a:cubicBezTo>
                  <a:lnTo>
                    <a:pt x="531" y="1875"/>
                  </a:lnTo>
                  <a:lnTo>
                    <a:pt x="531" y="1896"/>
                  </a:lnTo>
                  <a:cubicBezTo>
                    <a:pt x="329" y="2029"/>
                    <a:pt x="155" y="2182"/>
                    <a:pt x="1" y="2362"/>
                  </a:cubicBezTo>
                  <a:lnTo>
                    <a:pt x="504" y="2362"/>
                  </a:lnTo>
                  <a:cubicBezTo>
                    <a:pt x="504" y="2362"/>
                    <a:pt x="2405" y="2272"/>
                    <a:pt x="3793" y="1700"/>
                  </a:cubicBezTo>
                  <a:cubicBezTo>
                    <a:pt x="4678" y="1346"/>
                    <a:pt x="5318" y="551"/>
                    <a:pt x="569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560" bIns="525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57" name="Google Shape;1362;p41"/>
          <p:cNvSpPr/>
          <p:nvPr/>
        </p:nvSpPr>
        <p:spPr>
          <a:xfrm rot="10800000">
            <a:off x="5307120" y="389736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8" name="Google Shape;1363;p41"/>
          <p:cNvSpPr/>
          <p:nvPr/>
        </p:nvSpPr>
        <p:spPr>
          <a:xfrm rot="10800000">
            <a:off x="4982760" y="3668760"/>
            <a:ext cx="252000" cy="248760"/>
          </a:xfrm>
          <a:custGeom>
            <a:avLst/>
            <a:gdLst>
              <a:gd name="textAreaLeft" fmla="*/ 0 w 252000"/>
              <a:gd name="textAreaRight" fmla="*/ 252720 w 252000"/>
              <a:gd name="textAreaTop" fmla="*/ 0 h 248760"/>
              <a:gd name="textAreaBottom" fmla="*/ 249480 h 24876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59" name="Google Shape;1335;p 1"/>
          <p:cNvGrpSpPr/>
          <p:nvPr/>
        </p:nvGrpSpPr>
        <p:grpSpPr>
          <a:xfrm>
            <a:off x="2514600" y="914760"/>
            <a:ext cx="1749240" cy="3176280"/>
            <a:chOff x="2514600" y="914760"/>
            <a:chExt cx="1749240" cy="3176280"/>
          </a:xfrm>
        </p:grpSpPr>
        <p:sp>
          <p:nvSpPr>
            <p:cNvPr id="960" name="Google Shape;1336;p 1"/>
            <p:cNvSpPr/>
            <p:nvPr/>
          </p:nvSpPr>
          <p:spPr>
            <a:xfrm>
              <a:off x="2514600" y="914760"/>
              <a:ext cx="1749240" cy="3176280"/>
            </a:xfrm>
            <a:custGeom>
              <a:avLst/>
              <a:gdLst>
                <a:gd name="textAreaLeft" fmla="*/ 0 w 1749240"/>
                <a:gd name="textAreaRight" fmla="*/ 1749960 w 1749240"/>
                <a:gd name="textAreaTop" fmla="*/ 0 h 3176280"/>
                <a:gd name="textAreaBottom" fmla="*/ 3177000 h 3176280"/>
              </a:gdLst>
              <a:ahLst/>
              <a:cxnLst/>
              <a:rect l="textAreaLeft" t="textAreaTop" r="textAreaRight" b="textAreaBottom"/>
              <a:pathLst>
                <a:path w="93205" h="189190">
                  <a:moveTo>
                    <a:pt x="2870" y="0"/>
                  </a:moveTo>
                  <a:cubicBezTo>
                    <a:pt x="1280" y="0"/>
                    <a:pt x="0" y="1280"/>
                    <a:pt x="0" y="2914"/>
                  </a:cubicBezTo>
                  <a:lnTo>
                    <a:pt x="0" y="186320"/>
                  </a:lnTo>
                  <a:cubicBezTo>
                    <a:pt x="0" y="187909"/>
                    <a:pt x="1280" y="189190"/>
                    <a:pt x="2870" y="189190"/>
                  </a:cubicBezTo>
                  <a:lnTo>
                    <a:pt x="90334" y="189190"/>
                  </a:lnTo>
                  <a:cubicBezTo>
                    <a:pt x="91924" y="189190"/>
                    <a:pt x="93204" y="187909"/>
                    <a:pt x="93204" y="186320"/>
                  </a:cubicBezTo>
                  <a:lnTo>
                    <a:pt x="93204" y="2914"/>
                  </a:lnTo>
                  <a:cubicBezTo>
                    <a:pt x="93204" y="1280"/>
                    <a:pt x="91924" y="0"/>
                    <a:pt x="90334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c5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1" name="Google Shape;1337;p 1"/>
            <p:cNvSpPr/>
            <p:nvPr/>
          </p:nvSpPr>
          <p:spPr>
            <a:xfrm>
              <a:off x="3186000" y="3879000"/>
              <a:ext cx="435960" cy="131040"/>
            </a:xfrm>
            <a:custGeom>
              <a:avLst/>
              <a:gdLst>
                <a:gd name="textAreaLeft" fmla="*/ 0 w 435960"/>
                <a:gd name="textAreaRight" fmla="*/ 436680 w 435960"/>
                <a:gd name="textAreaTop" fmla="*/ 0 h 131040"/>
                <a:gd name="textAreaBottom" fmla="*/ 131760 h 131040"/>
              </a:gdLst>
              <a:ahLst/>
              <a:cxnLst/>
              <a:rect l="textAreaLeft" t="textAreaTop" r="textAreaRight" b="textAreaBottom"/>
              <a:pathLst>
                <a:path w="23269" h="7859">
                  <a:moveTo>
                    <a:pt x="796" y="0"/>
                  </a:moveTo>
                  <a:cubicBezTo>
                    <a:pt x="354" y="0"/>
                    <a:pt x="1" y="353"/>
                    <a:pt x="1" y="751"/>
                  </a:cubicBezTo>
                  <a:lnTo>
                    <a:pt x="1" y="7064"/>
                  </a:lnTo>
                  <a:cubicBezTo>
                    <a:pt x="1" y="7506"/>
                    <a:pt x="354" y="7859"/>
                    <a:pt x="796" y="7859"/>
                  </a:cubicBezTo>
                  <a:lnTo>
                    <a:pt x="22474" y="7859"/>
                  </a:lnTo>
                  <a:cubicBezTo>
                    <a:pt x="22916" y="7859"/>
                    <a:pt x="23269" y="7506"/>
                    <a:pt x="23269" y="7064"/>
                  </a:cubicBezTo>
                  <a:lnTo>
                    <a:pt x="23269" y="751"/>
                  </a:lnTo>
                  <a:cubicBezTo>
                    <a:pt x="23269" y="353"/>
                    <a:pt x="22916" y="0"/>
                    <a:pt x="22474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c5c3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62" name="Google Shape;1338;p 1" descr=""/>
          <p:cNvPicPr/>
          <p:nvPr/>
        </p:nvPicPr>
        <p:blipFill>
          <a:blip r:embed="rId2"/>
          <a:srcRect l="100866" t="-756" r="83895" b="0"/>
          <a:stretch/>
        </p:blipFill>
        <p:spPr>
          <a:xfrm>
            <a:off x="2664000" y="1143360"/>
            <a:ext cx="1450440" cy="2514240"/>
          </a:xfrm>
          <a:prstGeom prst="rect">
            <a:avLst/>
          </a:prstGeom>
          <a:noFill/>
          <a:ln w="9525">
            <a:solidFill>
              <a:srgbClr val="fc5c30"/>
            </a:solidFill>
            <a:round/>
          </a:ln>
        </p:spPr>
      </p:pic>
    </p:spTree>
  </p:cSld>
  <p:transition>
    <p:fade thruBlk="true"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1253160" y="1256400"/>
            <a:ext cx="38617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Let’s say you are looking for a new car to buy in Albania, where do you start?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29" name="Google Shape;724;p31" descr=""/>
          <p:cNvPicPr/>
          <p:nvPr/>
        </p:nvPicPr>
        <p:blipFill>
          <a:blip r:embed="rId1"/>
          <a:srcRect l="874" t="6263" r="3933" b="7613"/>
          <a:stretch/>
        </p:blipFill>
        <p:spPr>
          <a:xfrm>
            <a:off x="5591520" y="711720"/>
            <a:ext cx="2682000" cy="3405600"/>
          </a:xfrm>
          <a:prstGeom prst="rect">
            <a:avLst/>
          </a:prstGeom>
          <a:noFill/>
          <a:ln w="0">
            <a:noFill/>
          </a:ln>
          <a:effectLst>
            <a:outerShdw algn="bl" dir="2761601" dist="142066" rotWithShape="0">
              <a:schemeClr val="lt2">
                <a:alpha val="41000"/>
              </a:schemeClr>
            </a:outerShdw>
          </a:effectLst>
        </p:spPr>
      </p:pic>
      <p:sp>
        <p:nvSpPr>
          <p:cNvPr id="630" name="Google Shape;746;p31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p:transition>
    <p:fade thruBlk="true"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1284120" y="1643400"/>
            <a:ext cx="6575400" cy="14155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33153" dir="2759152" blurRad="0" rotWithShape="0">
              <a:srgbClr val="fb9a6e">
                <a:alpha val="42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8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Technical Side</a:t>
            </a:r>
            <a:endParaRPr b="0" lang="en-US" sz="4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964" name="Google Shape;1217;p 2"/>
          <p:cNvGrpSpPr/>
          <p:nvPr/>
        </p:nvGrpSpPr>
        <p:grpSpPr>
          <a:xfrm>
            <a:off x="2111040" y="1069200"/>
            <a:ext cx="402840" cy="1216080"/>
            <a:chOff x="2111040" y="1069200"/>
            <a:chExt cx="402840" cy="1216080"/>
          </a:xfrm>
        </p:grpSpPr>
        <p:sp>
          <p:nvSpPr>
            <p:cNvPr id="965" name="Google Shape;1218;p 2"/>
            <p:cNvSpPr/>
            <p:nvPr/>
          </p:nvSpPr>
          <p:spPr>
            <a:xfrm rot="21240600">
              <a:off x="2322000" y="1684800"/>
              <a:ext cx="65520" cy="598320"/>
            </a:xfrm>
            <a:custGeom>
              <a:avLst/>
              <a:gdLst>
                <a:gd name="textAreaLeft" fmla="*/ 0 w 65520"/>
                <a:gd name="textAreaRight" fmla="*/ 66240 w 65520"/>
                <a:gd name="textAreaTop" fmla="*/ 0 h 598320"/>
                <a:gd name="textAreaBottom" fmla="*/ 599040 h 59832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a2e3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6" name="Google Shape;1219;p 2"/>
            <p:cNvSpPr/>
            <p:nvPr/>
          </p:nvSpPr>
          <p:spPr>
            <a:xfrm rot="21240600">
              <a:off x="2340360" y="1685880"/>
              <a:ext cx="3600" cy="590760"/>
            </a:xfrm>
            <a:custGeom>
              <a:avLst/>
              <a:gdLst>
                <a:gd name="textAreaLeft" fmla="*/ 0 w 3600"/>
                <a:gd name="textAreaRight" fmla="*/ 4320 w 3600"/>
                <a:gd name="textAreaTop" fmla="*/ 0 h 590760"/>
                <a:gd name="textAreaBottom" fmla="*/ 591480 h 59076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7" name="Google Shape;1220;p 2"/>
            <p:cNvSpPr/>
            <p:nvPr/>
          </p:nvSpPr>
          <p:spPr>
            <a:xfrm rot="21240600">
              <a:off x="2139840" y="1311120"/>
              <a:ext cx="344880" cy="573480"/>
            </a:xfrm>
            <a:custGeom>
              <a:avLst/>
              <a:gdLst>
                <a:gd name="textAreaLeft" fmla="*/ 0 w 344880"/>
                <a:gd name="textAreaRight" fmla="*/ 345600 w 344880"/>
                <a:gd name="textAreaTop" fmla="*/ 0 h 573480"/>
                <a:gd name="textAreaBottom" fmla="*/ 574200 h 57348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8" name="Google Shape;1221;p 2"/>
            <p:cNvSpPr/>
            <p:nvPr/>
          </p:nvSpPr>
          <p:spPr>
            <a:xfrm rot="21240600">
              <a:off x="2176920" y="1364040"/>
              <a:ext cx="285840" cy="468360"/>
            </a:xfrm>
            <a:custGeom>
              <a:avLst/>
              <a:gdLst>
                <a:gd name="textAreaLeft" fmla="*/ 0 w 285840"/>
                <a:gd name="textAreaRight" fmla="*/ 286560 w 285840"/>
                <a:gd name="textAreaTop" fmla="*/ 0 h 468360"/>
                <a:gd name="textAreaBottom" fmla="*/ 469080 h 4683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9" name="Google Shape;1222;p 2"/>
            <p:cNvSpPr/>
            <p:nvPr/>
          </p:nvSpPr>
          <p:spPr>
            <a:xfrm rot="21240600">
              <a:off x="2241360" y="1434240"/>
              <a:ext cx="144720" cy="3294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29400"/>
                <a:gd name="textAreaBottom" fmla="*/ 330120 h 3294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0" name="Google Shape;1223;p 2"/>
            <p:cNvSpPr/>
            <p:nvPr/>
          </p:nvSpPr>
          <p:spPr>
            <a:xfrm rot="21240600">
              <a:off x="2235240" y="1535760"/>
              <a:ext cx="144720" cy="36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600"/>
                <a:gd name="textAreaBottom" fmla="*/ 4320 h 360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1" name="Google Shape;1224;p 2"/>
            <p:cNvSpPr/>
            <p:nvPr/>
          </p:nvSpPr>
          <p:spPr>
            <a:xfrm rot="21240600">
              <a:off x="2246400" y="1644840"/>
              <a:ext cx="144720" cy="612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6120"/>
                <a:gd name="textAreaBottom" fmla="*/ 6840 h 612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2" name="Google Shape;1225;p 2"/>
            <p:cNvSpPr/>
            <p:nvPr/>
          </p:nvSpPr>
          <p:spPr>
            <a:xfrm rot="21240600">
              <a:off x="2153160" y="1082520"/>
              <a:ext cx="272520" cy="269280"/>
            </a:xfrm>
            <a:custGeom>
              <a:avLst/>
              <a:gdLst>
                <a:gd name="textAreaLeft" fmla="*/ 0 w 272520"/>
                <a:gd name="textAreaRight" fmla="*/ 273240 w 272520"/>
                <a:gd name="textAreaTop" fmla="*/ 0 h 269280"/>
                <a:gd name="textAreaBottom" fmla="*/ 270000 h 26928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73" name="Google Shape;1226;p 2"/>
          <p:cNvGrpSpPr/>
          <p:nvPr/>
        </p:nvGrpSpPr>
        <p:grpSpPr>
          <a:xfrm>
            <a:off x="-1195200" y="346680"/>
            <a:ext cx="3522240" cy="1769400"/>
            <a:chOff x="-1195200" y="346680"/>
            <a:chExt cx="3522240" cy="1769400"/>
          </a:xfrm>
        </p:grpSpPr>
        <p:sp>
          <p:nvSpPr>
            <p:cNvPr id="974" name="Google Shape;1227;p 2"/>
            <p:cNvSpPr/>
            <p:nvPr/>
          </p:nvSpPr>
          <p:spPr>
            <a:xfrm>
              <a:off x="863280" y="346680"/>
              <a:ext cx="1463760" cy="851040"/>
            </a:xfrm>
            <a:custGeom>
              <a:avLst/>
              <a:gdLst>
                <a:gd name="textAreaLeft" fmla="*/ 0 w 1463760"/>
                <a:gd name="textAreaRight" fmla="*/ 1464480 w 1463760"/>
                <a:gd name="textAreaTop" fmla="*/ 0 h 851040"/>
                <a:gd name="textAreaBottom" fmla="*/ 851760 h 85104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5" name="Google Shape;1228;p 2"/>
            <p:cNvSpPr/>
            <p:nvPr/>
          </p:nvSpPr>
          <p:spPr>
            <a:xfrm>
              <a:off x="799560" y="586080"/>
              <a:ext cx="1484640" cy="632520"/>
            </a:xfrm>
            <a:custGeom>
              <a:avLst/>
              <a:gdLst>
                <a:gd name="textAreaLeft" fmla="*/ 0 w 1484640"/>
                <a:gd name="textAreaRight" fmla="*/ 1485360 w 1484640"/>
                <a:gd name="textAreaTop" fmla="*/ 0 h 632520"/>
                <a:gd name="textAreaBottom" fmla="*/ 633240 h 63252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6" name="Google Shape;1229;p 2"/>
            <p:cNvSpPr/>
            <p:nvPr/>
          </p:nvSpPr>
          <p:spPr>
            <a:xfrm>
              <a:off x="1773000" y="618120"/>
              <a:ext cx="468000" cy="466200"/>
            </a:xfrm>
            <a:custGeom>
              <a:avLst/>
              <a:gdLst>
                <a:gd name="textAreaLeft" fmla="*/ 0 w 468000"/>
                <a:gd name="textAreaRight" fmla="*/ 468720 w 468000"/>
                <a:gd name="textAreaTop" fmla="*/ 0 h 466200"/>
                <a:gd name="textAreaBottom" fmla="*/ 466920 h 46620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7" name="Google Shape;1230;p 2"/>
            <p:cNvSpPr/>
            <p:nvPr/>
          </p:nvSpPr>
          <p:spPr>
            <a:xfrm>
              <a:off x="1767240" y="493200"/>
              <a:ext cx="510840" cy="628560"/>
            </a:xfrm>
            <a:custGeom>
              <a:avLst/>
              <a:gdLst>
                <a:gd name="textAreaLeft" fmla="*/ 0 w 510840"/>
                <a:gd name="textAreaRight" fmla="*/ 511560 w 510840"/>
                <a:gd name="textAreaTop" fmla="*/ 0 h 628560"/>
                <a:gd name="textAreaBottom" fmla="*/ 629280 h 62856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8" name="Google Shape;1231;p 2"/>
            <p:cNvSpPr/>
            <p:nvPr/>
          </p:nvSpPr>
          <p:spPr>
            <a:xfrm>
              <a:off x="-1195200" y="718560"/>
              <a:ext cx="2283120" cy="1397520"/>
            </a:xfrm>
            <a:custGeom>
              <a:avLst/>
              <a:gdLst>
                <a:gd name="textAreaLeft" fmla="*/ 0 w 2283120"/>
                <a:gd name="textAreaRight" fmla="*/ 2283840 w 2283120"/>
                <a:gd name="textAreaTop" fmla="*/ 0 h 1397520"/>
                <a:gd name="textAreaBottom" fmla="*/ 1398240 h 139752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 thruBlk="true"/>
  </p:transition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PlaceHolder 1"/>
          <p:cNvSpPr>
            <a:spLocks noGrp="1"/>
          </p:cNvSpPr>
          <p:nvPr>
            <p:ph type="title"/>
          </p:nvPr>
        </p:nvSpPr>
        <p:spPr>
          <a:xfrm>
            <a:off x="2538720" y="0"/>
            <a:ext cx="38617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 anchorCtr="1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Tech Stack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0" name="Google Shape;746;p 11"/>
          <p:cNvSpPr/>
          <p:nvPr/>
        </p:nvSpPr>
        <p:spPr>
          <a:xfrm>
            <a:off x="4763880" y="15483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1" name="" descr=""/>
          <p:cNvPicPr/>
          <p:nvPr/>
        </p:nvPicPr>
        <p:blipFill>
          <a:blip r:embed="rId1"/>
          <a:stretch/>
        </p:blipFill>
        <p:spPr>
          <a:xfrm>
            <a:off x="721800" y="1268640"/>
            <a:ext cx="1792440" cy="17028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20000"/>
              </a:srgbClr>
            </a:outerShdw>
          </a:effectLst>
        </p:spPr>
      </p:pic>
      <p:sp>
        <p:nvSpPr>
          <p:cNvPr id="982" name="Google Shape;722;p 12"/>
          <p:cNvSpPr/>
          <p:nvPr/>
        </p:nvSpPr>
        <p:spPr>
          <a:xfrm>
            <a:off x="457200" y="685800"/>
            <a:ext cx="228564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Frontend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3" name="" descr=""/>
          <p:cNvPicPr/>
          <p:nvPr/>
        </p:nvPicPr>
        <p:blipFill>
          <a:blip r:embed="rId2"/>
          <a:stretch/>
        </p:blipFill>
        <p:spPr>
          <a:xfrm>
            <a:off x="3657600" y="1258200"/>
            <a:ext cx="1828440" cy="182844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20000"/>
              </a:srgbClr>
            </a:outerShdw>
          </a:effectLst>
        </p:spPr>
      </p:pic>
      <p:sp>
        <p:nvSpPr>
          <p:cNvPr id="984" name="Google Shape;722;p 13"/>
          <p:cNvSpPr/>
          <p:nvPr/>
        </p:nvSpPr>
        <p:spPr>
          <a:xfrm>
            <a:off x="3429000" y="685800"/>
            <a:ext cx="228564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Backend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5" name="Google Shape;722;p 14"/>
          <p:cNvSpPr/>
          <p:nvPr/>
        </p:nvSpPr>
        <p:spPr>
          <a:xfrm>
            <a:off x="6172200" y="685800"/>
            <a:ext cx="228564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Database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6" name="" descr=""/>
          <p:cNvPicPr/>
          <p:nvPr/>
        </p:nvPicPr>
        <p:blipFill>
          <a:blip r:embed="rId3"/>
          <a:stretch/>
        </p:blipFill>
        <p:spPr>
          <a:xfrm>
            <a:off x="6329160" y="1472760"/>
            <a:ext cx="2128680" cy="172728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20000"/>
              </a:srgbClr>
            </a:outerShdw>
          </a:effectLst>
        </p:spPr>
      </p:pic>
      <p:sp>
        <p:nvSpPr>
          <p:cNvPr id="987" name="Google Shape;722;p 15"/>
          <p:cNvSpPr/>
          <p:nvPr/>
        </p:nvSpPr>
        <p:spPr>
          <a:xfrm>
            <a:off x="0" y="3771000"/>
            <a:ext cx="3861720" cy="5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Deployment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88" name="" descr=""/>
          <p:cNvPicPr/>
          <p:nvPr/>
        </p:nvPicPr>
        <p:blipFill>
          <a:blip r:embed="rId4"/>
          <a:stretch/>
        </p:blipFill>
        <p:spPr>
          <a:xfrm>
            <a:off x="3429000" y="3200400"/>
            <a:ext cx="1675800" cy="16758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20000"/>
              </a:srgbClr>
            </a:outerShdw>
          </a:effectLst>
        </p:spPr>
      </p:pic>
      <p:pic>
        <p:nvPicPr>
          <p:cNvPr id="989" name="" descr=""/>
          <p:cNvPicPr/>
          <p:nvPr/>
        </p:nvPicPr>
        <p:blipFill>
          <a:blip r:embed="rId5"/>
          <a:stretch/>
        </p:blipFill>
        <p:spPr>
          <a:xfrm>
            <a:off x="5486400" y="3583800"/>
            <a:ext cx="2971440" cy="98784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20000"/>
              </a:srgbClr>
            </a:outerShdw>
          </a:effectLst>
        </p:spPr>
      </p:pic>
    </p:spTree>
  </p:cSld>
  <p:transition>
    <p:fade thruBlk="true"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Database Schematic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1" name="Google Shape;746;p 12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92" name="" descr=""/>
          <p:cNvPicPr/>
          <p:nvPr/>
        </p:nvPicPr>
        <p:blipFill>
          <a:blip r:embed="rId1"/>
          <a:srcRect l="0" t="40928" r="0" b="0"/>
          <a:stretch/>
        </p:blipFill>
        <p:spPr>
          <a:xfrm>
            <a:off x="2057400" y="685800"/>
            <a:ext cx="5416920" cy="228564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PlaceHolder 1"/>
          <p:cNvSpPr>
            <a:spLocks noGrp="1"/>
          </p:cNvSpPr>
          <p:nvPr>
            <p:ph type="title"/>
          </p:nvPr>
        </p:nvSpPr>
        <p:spPr>
          <a:xfrm>
            <a:off x="810000" y="1371600"/>
            <a:ext cx="4447440" cy="1058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5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Thanks!</a:t>
            </a:r>
            <a:endParaRPr b="0" lang="en-US" sz="6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4" name="PlaceHolder 2"/>
          <p:cNvSpPr>
            <a:spLocks noGrp="1"/>
          </p:cNvSpPr>
          <p:nvPr>
            <p:ph type="subTitle"/>
          </p:nvPr>
        </p:nvSpPr>
        <p:spPr>
          <a:xfrm>
            <a:off x="914400" y="2430000"/>
            <a:ext cx="3015720" cy="520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Mateo Sheme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5" name="Google Shape;1761;p48"/>
          <p:cNvSpPr/>
          <p:nvPr/>
        </p:nvSpPr>
        <p:spPr>
          <a:xfrm>
            <a:off x="4714560" y="4684680"/>
            <a:ext cx="3180600" cy="174240"/>
          </a:xfrm>
          <a:custGeom>
            <a:avLst/>
            <a:gdLst>
              <a:gd name="textAreaLeft" fmla="*/ 0 w 3180600"/>
              <a:gd name="textAreaRight" fmla="*/ 3181320 w 318060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36476" h="2273">
                <a:moveTo>
                  <a:pt x="18246" y="1"/>
                </a:moveTo>
                <a:cubicBezTo>
                  <a:pt x="8162" y="1"/>
                  <a:pt x="0" y="504"/>
                  <a:pt x="0" y="1123"/>
                </a:cubicBezTo>
                <a:cubicBezTo>
                  <a:pt x="0" y="1764"/>
                  <a:pt x="8162" y="2273"/>
                  <a:pt x="18246" y="2273"/>
                </a:cubicBezTo>
                <a:cubicBezTo>
                  <a:pt x="28309" y="2273"/>
                  <a:pt x="36476" y="1764"/>
                  <a:pt x="36476" y="1123"/>
                </a:cubicBezTo>
                <a:cubicBezTo>
                  <a:pt x="36476" y="504"/>
                  <a:pt x="28309" y="1"/>
                  <a:pt x="18246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6" name="Google Shape;1784;p48"/>
          <p:cNvSpPr/>
          <p:nvPr/>
        </p:nvSpPr>
        <p:spPr>
          <a:xfrm>
            <a:off x="5618160" y="264888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7" name="Google Shape;1785;p48"/>
          <p:cNvSpPr/>
          <p:nvPr/>
        </p:nvSpPr>
        <p:spPr>
          <a:xfrm>
            <a:off x="5156640" y="2942280"/>
            <a:ext cx="296640" cy="293040"/>
          </a:xfrm>
          <a:custGeom>
            <a:avLst/>
            <a:gdLst>
              <a:gd name="textAreaLeft" fmla="*/ 0 w 296640"/>
              <a:gd name="textAreaRight" fmla="*/ 297360 w 296640"/>
              <a:gd name="textAreaTop" fmla="*/ 0 h 293040"/>
              <a:gd name="textAreaBottom" fmla="*/ 293760 h 2930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998" name="" descr=""/>
          <p:cNvPicPr/>
          <p:nvPr/>
        </p:nvPicPr>
        <p:blipFill>
          <a:blip r:embed="rId1"/>
          <a:stretch/>
        </p:blipFill>
        <p:spPr>
          <a:xfrm>
            <a:off x="4572000" y="3657600"/>
            <a:ext cx="3660480" cy="114264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 thruBlk="true"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1369;p42"/>
          <p:cNvSpPr/>
          <p:nvPr/>
        </p:nvSpPr>
        <p:spPr>
          <a:xfrm flipH="1">
            <a:off x="719280" y="1600560"/>
            <a:ext cx="181152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1. Call that dealership friend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2" name="Google Shape;1371;p42"/>
          <p:cNvSpPr/>
          <p:nvPr/>
        </p:nvSpPr>
        <p:spPr>
          <a:xfrm flipH="1">
            <a:off x="456480" y="2743560"/>
            <a:ext cx="207396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2. Look in the overwhealming merrjep.al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3" name="Google Shape;1373;p42"/>
          <p:cNvSpPr/>
          <p:nvPr/>
        </p:nvSpPr>
        <p:spPr>
          <a:xfrm flipH="1">
            <a:off x="702360" y="3886200"/>
            <a:ext cx="181152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3. Sketchy Facebook Marketplace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4" name="Google Shape;1375;p42"/>
          <p:cNvSpPr/>
          <p:nvPr/>
        </p:nvSpPr>
        <p:spPr>
          <a:xfrm flipH="1">
            <a:off x="6614640" y="1492200"/>
            <a:ext cx="25282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6. Just giving up...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5" name="Google Shape;1377;p42"/>
          <p:cNvSpPr/>
          <p:nvPr/>
        </p:nvSpPr>
        <p:spPr>
          <a:xfrm flipH="1">
            <a:off x="6614640" y="2743560"/>
            <a:ext cx="207108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5. Look for other unknown marketplaces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6" name="Google Shape;1379;p42"/>
          <p:cNvSpPr/>
          <p:nvPr/>
        </p:nvSpPr>
        <p:spPr>
          <a:xfrm flipH="1">
            <a:off x="6645960" y="3886200"/>
            <a:ext cx="1811520" cy="456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4. Glorified Instagram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8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Sellers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7" name="Google Shape;1381;p42"/>
          <p:cNvSpPr/>
          <p:nvPr/>
        </p:nvSpPr>
        <p:spPr>
          <a:xfrm>
            <a:off x="5802480" y="149220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8" name="Google Shape;1382;p42"/>
          <p:cNvSpPr/>
          <p:nvPr/>
        </p:nvSpPr>
        <p:spPr>
          <a:xfrm>
            <a:off x="5802480" y="338220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9" name="Google Shape;1383;p42"/>
          <p:cNvSpPr/>
          <p:nvPr/>
        </p:nvSpPr>
        <p:spPr>
          <a:xfrm>
            <a:off x="5802480" y="242208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0" name="Google Shape;1384;p42"/>
          <p:cNvSpPr/>
          <p:nvPr/>
        </p:nvSpPr>
        <p:spPr>
          <a:xfrm>
            <a:off x="2684880" y="149220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1" name="Google Shape;1385;p42"/>
          <p:cNvSpPr/>
          <p:nvPr/>
        </p:nvSpPr>
        <p:spPr>
          <a:xfrm>
            <a:off x="2684880" y="338220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2" name="Google Shape;1386;p42"/>
          <p:cNvSpPr/>
          <p:nvPr/>
        </p:nvSpPr>
        <p:spPr>
          <a:xfrm>
            <a:off x="2684880" y="2422080"/>
            <a:ext cx="640800" cy="64080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algn="bl" dir="2758544" dist="104638" rotWithShape="0">
              <a:schemeClr val="lt2">
                <a:alpha val="41000"/>
              </a:scheme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643" name="Google Shape;1387;p42"/>
          <p:cNvCxnSpPr>
            <a:stCxn id="640" idx="2"/>
            <a:endCxn id="642" idx="0"/>
          </p:cNvCxnSpPr>
          <p:nvPr/>
        </p:nvCxnSpPr>
        <p:spPr>
          <a:xfrm>
            <a:off x="3005280" y="2133000"/>
            <a:ext cx="360" cy="289440"/>
          </a:xfrm>
          <a:prstGeom prst="straightConnector1">
            <a:avLst/>
          </a:prstGeom>
          <a:ln w="9525">
            <a:solidFill>
              <a:srgbClr val="fc5c30"/>
            </a:solidFill>
            <a:round/>
            <a:tailEnd len="med" type="oval" w="med"/>
          </a:ln>
        </p:spPr>
      </p:cxnSp>
      <p:cxnSp>
        <p:nvCxnSpPr>
          <p:cNvPr id="644" name="Google Shape;1388;p42"/>
          <p:cNvCxnSpPr>
            <a:stCxn id="642" idx="2"/>
            <a:endCxn id="641" idx="0"/>
          </p:cNvCxnSpPr>
          <p:nvPr/>
        </p:nvCxnSpPr>
        <p:spPr>
          <a:xfrm>
            <a:off x="3005280" y="3062880"/>
            <a:ext cx="360" cy="319680"/>
          </a:xfrm>
          <a:prstGeom prst="straightConnector1">
            <a:avLst/>
          </a:prstGeom>
          <a:ln w="9525">
            <a:solidFill>
              <a:srgbClr val="fc5c30"/>
            </a:solidFill>
            <a:round/>
            <a:tailEnd len="med" type="oval" w="med"/>
          </a:ln>
        </p:spPr>
      </p:cxnSp>
      <p:cxnSp>
        <p:nvCxnSpPr>
          <p:cNvPr id="645" name="Google Shape;1389;p42"/>
          <p:cNvCxnSpPr>
            <a:stCxn id="641" idx="2"/>
            <a:endCxn id="638" idx="2"/>
          </p:cNvCxnSpPr>
          <p:nvPr/>
        </p:nvCxnSpPr>
        <p:spPr>
          <a:xfrm rot="16200000">
            <a:off x="4564080" y="2464200"/>
            <a:ext cx="360" cy="3117960"/>
          </a:xfrm>
          <a:prstGeom prst="bentConnector3">
            <a:avLst>
              <a:gd name="adj1" fmla="val 66200000"/>
            </a:avLst>
          </a:prstGeom>
          <a:ln w="9525">
            <a:solidFill>
              <a:srgbClr val="fc5c30"/>
            </a:solidFill>
            <a:round/>
            <a:tailEnd len="med" type="oval" w="med"/>
          </a:ln>
        </p:spPr>
      </p:cxnSp>
      <p:cxnSp>
        <p:nvCxnSpPr>
          <p:cNvPr id="646" name="Google Shape;1390;p42"/>
          <p:cNvCxnSpPr>
            <a:stCxn id="638" idx="0"/>
            <a:endCxn id="639" idx="2"/>
          </p:cNvCxnSpPr>
          <p:nvPr/>
        </p:nvCxnSpPr>
        <p:spPr>
          <a:xfrm flipV="1">
            <a:off x="6122880" y="3062880"/>
            <a:ext cx="360" cy="319680"/>
          </a:xfrm>
          <a:prstGeom prst="straightConnector1">
            <a:avLst/>
          </a:prstGeom>
          <a:ln w="9525">
            <a:solidFill>
              <a:srgbClr val="fc5c30"/>
            </a:solidFill>
            <a:round/>
            <a:tailEnd len="med" type="oval" w="med"/>
          </a:ln>
        </p:spPr>
      </p:cxnSp>
      <p:cxnSp>
        <p:nvCxnSpPr>
          <p:cNvPr id="647" name="Google Shape;1391;p42"/>
          <p:cNvCxnSpPr>
            <a:stCxn id="639" idx="0"/>
            <a:endCxn id="637" idx="2"/>
          </p:cNvCxnSpPr>
          <p:nvPr/>
        </p:nvCxnSpPr>
        <p:spPr>
          <a:xfrm flipV="1">
            <a:off x="6122880" y="2133000"/>
            <a:ext cx="360" cy="289440"/>
          </a:xfrm>
          <a:prstGeom prst="straightConnector1">
            <a:avLst/>
          </a:prstGeom>
          <a:ln w="9525">
            <a:solidFill>
              <a:srgbClr val="fc5c30"/>
            </a:solidFill>
            <a:round/>
            <a:tailEnd len="med" type="oval" w="med"/>
          </a:ln>
        </p:spPr>
      </p:cxnSp>
      <p:grpSp>
        <p:nvGrpSpPr>
          <p:cNvPr id="648" name="Google Shape;1392;p42"/>
          <p:cNvGrpSpPr/>
          <p:nvPr/>
        </p:nvGrpSpPr>
        <p:grpSpPr>
          <a:xfrm>
            <a:off x="5933880" y="3537360"/>
            <a:ext cx="377640" cy="330480"/>
            <a:chOff x="5933880" y="3537360"/>
            <a:chExt cx="377640" cy="330480"/>
          </a:xfrm>
        </p:grpSpPr>
        <p:sp>
          <p:nvSpPr>
            <p:cNvPr id="649" name="Google Shape;1393;p42"/>
            <p:cNvSpPr/>
            <p:nvPr/>
          </p:nvSpPr>
          <p:spPr>
            <a:xfrm>
              <a:off x="5933880" y="3667680"/>
              <a:ext cx="356760" cy="163800"/>
            </a:xfrm>
            <a:custGeom>
              <a:avLst/>
              <a:gdLst>
                <a:gd name="textAreaLeft" fmla="*/ 0 w 356760"/>
                <a:gd name="textAreaRight" fmla="*/ 357480 w 356760"/>
                <a:gd name="textAreaTop" fmla="*/ 0 h 163800"/>
                <a:gd name="textAreaBottom" fmla="*/ 164520 h 163800"/>
              </a:gdLst>
              <a:ahLst/>
              <a:cxnLst/>
              <a:rect l="textAreaLeft" t="textAreaTop" r="textAreaRight" b="textAreaBottom"/>
              <a:pathLst>
                <a:path w="11513" h="5303">
                  <a:moveTo>
                    <a:pt x="5787" y="0"/>
                  </a:moveTo>
                  <a:cubicBezTo>
                    <a:pt x="5626" y="0"/>
                    <a:pt x="5464" y="81"/>
                    <a:pt x="5283" y="262"/>
                  </a:cubicBezTo>
                  <a:lnTo>
                    <a:pt x="3952" y="2097"/>
                  </a:lnTo>
                  <a:cubicBezTo>
                    <a:pt x="3872" y="2178"/>
                    <a:pt x="3690" y="2278"/>
                    <a:pt x="3529" y="2278"/>
                  </a:cubicBezTo>
                  <a:lnTo>
                    <a:pt x="1089" y="2278"/>
                  </a:lnTo>
                  <a:cubicBezTo>
                    <a:pt x="1009" y="2278"/>
                    <a:pt x="847" y="2359"/>
                    <a:pt x="747" y="2440"/>
                  </a:cubicBezTo>
                  <a:lnTo>
                    <a:pt x="162" y="3024"/>
                  </a:lnTo>
                  <a:cubicBezTo>
                    <a:pt x="81" y="3105"/>
                    <a:pt x="1" y="3186"/>
                    <a:pt x="1" y="3367"/>
                  </a:cubicBezTo>
                  <a:lnTo>
                    <a:pt x="1" y="3791"/>
                  </a:lnTo>
                  <a:lnTo>
                    <a:pt x="747" y="5303"/>
                  </a:lnTo>
                  <a:lnTo>
                    <a:pt x="1352" y="5303"/>
                  </a:lnTo>
                  <a:lnTo>
                    <a:pt x="6210" y="4879"/>
                  </a:lnTo>
                  <a:lnTo>
                    <a:pt x="10827" y="5202"/>
                  </a:lnTo>
                  <a:lnTo>
                    <a:pt x="11251" y="5202"/>
                  </a:lnTo>
                  <a:cubicBezTo>
                    <a:pt x="11264" y="5218"/>
                    <a:pt x="11279" y="5225"/>
                    <a:pt x="11297" y="5225"/>
                  </a:cubicBezTo>
                  <a:cubicBezTo>
                    <a:pt x="11385" y="5225"/>
                    <a:pt x="11513" y="5041"/>
                    <a:pt x="11513" y="5041"/>
                  </a:cubicBezTo>
                  <a:lnTo>
                    <a:pt x="11513" y="3105"/>
                  </a:lnTo>
                  <a:cubicBezTo>
                    <a:pt x="11513" y="2944"/>
                    <a:pt x="11432" y="2682"/>
                    <a:pt x="11251" y="2520"/>
                  </a:cubicBezTo>
                  <a:lnTo>
                    <a:pt x="9497" y="162"/>
                  </a:lnTo>
                  <a:cubicBezTo>
                    <a:pt x="9315" y="81"/>
                    <a:pt x="9235" y="0"/>
                    <a:pt x="9073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1394;p42"/>
            <p:cNvSpPr/>
            <p:nvPr/>
          </p:nvSpPr>
          <p:spPr>
            <a:xfrm>
              <a:off x="6213240" y="3667680"/>
              <a:ext cx="98280" cy="160920"/>
            </a:xfrm>
            <a:custGeom>
              <a:avLst/>
              <a:gdLst>
                <a:gd name="textAreaLeft" fmla="*/ 0 w 98280"/>
                <a:gd name="textAreaRight" fmla="*/ 99000 w 98280"/>
                <a:gd name="textAreaTop" fmla="*/ 0 h 160920"/>
                <a:gd name="textAreaBottom" fmla="*/ 161640 h 160920"/>
              </a:gdLst>
              <a:ahLst/>
              <a:cxnLst/>
              <a:rect l="textAreaLeft" t="textAreaTop" r="textAreaRight" b="textAreaBottom"/>
              <a:pathLst>
                <a:path w="3187" h="5202">
                  <a:moveTo>
                    <a:pt x="1" y="0"/>
                  </a:moveTo>
                  <a:cubicBezTo>
                    <a:pt x="162" y="0"/>
                    <a:pt x="323" y="81"/>
                    <a:pt x="424" y="162"/>
                  </a:cubicBezTo>
                  <a:lnTo>
                    <a:pt x="2259" y="2520"/>
                  </a:lnTo>
                  <a:cubicBezTo>
                    <a:pt x="2339" y="2682"/>
                    <a:pt x="2440" y="2944"/>
                    <a:pt x="2440" y="3105"/>
                  </a:cubicBezTo>
                  <a:lnTo>
                    <a:pt x="2440" y="3952"/>
                  </a:lnTo>
                  <a:lnTo>
                    <a:pt x="2682" y="4113"/>
                  </a:lnTo>
                  <a:lnTo>
                    <a:pt x="2440" y="4375"/>
                  </a:lnTo>
                  <a:lnTo>
                    <a:pt x="2440" y="4960"/>
                  </a:lnTo>
                  <a:cubicBezTo>
                    <a:pt x="2440" y="5121"/>
                    <a:pt x="2339" y="5202"/>
                    <a:pt x="2178" y="5202"/>
                  </a:cubicBezTo>
                  <a:lnTo>
                    <a:pt x="2944" y="5202"/>
                  </a:lnTo>
                  <a:cubicBezTo>
                    <a:pt x="3106" y="5202"/>
                    <a:pt x="3186" y="5121"/>
                    <a:pt x="3186" y="4960"/>
                  </a:cubicBezTo>
                  <a:lnTo>
                    <a:pt x="3186" y="4537"/>
                  </a:lnTo>
                  <a:lnTo>
                    <a:pt x="2844" y="4113"/>
                  </a:lnTo>
                  <a:lnTo>
                    <a:pt x="3186" y="3791"/>
                  </a:lnTo>
                  <a:lnTo>
                    <a:pt x="3186" y="3105"/>
                  </a:lnTo>
                  <a:cubicBezTo>
                    <a:pt x="3186" y="2944"/>
                    <a:pt x="3106" y="2682"/>
                    <a:pt x="2944" y="2520"/>
                  </a:cubicBezTo>
                  <a:lnTo>
                    <a:pt x="1170" y="162"/>
                  </a:lnTo>
                  <a:cubicBezTo>
                    <a:pt x="1089" y="81"/>
                    <a:pt x="928" y="0"/>
                    <a:pt x="747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1395;p42"/>
            <p:cNvSpPr/>
            <p:nvPr/>
          </p:nvSpPr>
          <p:spPr>
            <a:xfrm>
              <a:off x="6009840" y="3808440"/>
              <a:ext cx="207720" cy="23040"/>
            </a:xfrm>
            <a:custGeom>
              <a:avLst/>
              <a:gdLst>
                <a:gd name="textAreaLeft" fmla="*/ 0 w 207720"/>
                <a:gd name="textAreaRight" fmla="*/ 208440 w 20772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6715" h="767">
                  <a:moveTo>
                    <a:pt x="424" y="1"/>
                  </a:moveTo>
                  <a:lnTo>
                    <a:pt x="0" y="767"/>
                  </a:lnTo>
                  <a:lnTo>
                    <a:pt x="6714" y="767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1396;p42"/>
            <p:cNvSpPr/>
            <p:nvPr/>
          </p:nvSpPr>
          <p:spPr>
            <a:xfrm>
              <a:off x="6181920" y="3691440"/>
              <a:ext cx="90720" cy="46080"/>
            </a:xfrm>
            <a:custGeom>
              <a:avLst/>
              <a:gdLst>
                <a:gd name="textAreaLeft" fmla="*/ 0 w 90720"/>
                <a:gd name="textAreaRight" fmla="*/ 91440 w 90720"/>
                <a:gd name="textAreaTop" fmla="*/ 0 h 46080"/>
                <a:gd name="textAreaBottom" fmla="*/ 46800 h 46080"/>
              </a:gdLst>
              <a:ahLst/>
              <a:cxnLst/>
              <a:rect l="textAreaLeft" t="textAreaTop" r="textAreaRight" b="textAreaBottom"/>
              <a:pathLst>
                <a:path w="2945" h="1513">
                  <a:moveTo>
                    <a:pt x="81" y="0"/>
                  </a:moveTo>
                  <a:cubicBezTo>
                    <a:pt x="1" y="0"/>
                    <a:pt x="1" y="0"/>
                    <a:pt x="1" y="81"/>
                  </a:cubicBezTo>
                  <a:lnTo>
                    <a:pt x="1" y="1412"/>
                  </a:lnTo>
                  <a:cubicBezTo>
                    <a:pt x="1" y="1412"/>
                    <a:pt x="1" y="1512"/>
                    <a:pt x="81" y="1512"/>
                  </a:cubicBezTo>
                  <a:lnTo>
                    <a:pt x="2763" y="1512"/>
                  </a:lnTo>
                  <a:cubicBezTo>
                    <a:pt x="2944" y="1512"/>
                    <a:pt x="2944" y="1412"/>
                    <a:pt x="2944" y="1331"/>
                  </a:cubicBezTo>
                  <a:lnTo>
                    <a:pt x="1936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1397;p42"/>
            <p:cNvSpPr/>
            <p:nvPr/>
          </p:nvSpPr>
          <p:spPr>
            <a:xfrm>
              <a:off x="6079680" y="3691440"/>
              <a:ext cx="77400" cy="46080"/>
            </a:xfrm>
            <a:custGeom>
              <a:avLst/>
              <a:gdLst>
                <a:gd name="textAreaLeft" fmla="*/ 0 w 77400"/>
                <a:gd name="textAreaRight" fmla="*/ 78120 w 77400"/>
                <a:gd name="textAreaTop" fmla="*/ 0 h 46080"/>
                <a:gd name="textAreaBottom" fmla="*/ 46800 h 46080"/>
              </a:gdLst>
              <a:ahLst/>
              <a:cxnLst/>
              <a:rect l="textAreaLeft" t="textAreaTop" r="textAreaRight" b="textAreaBottom"/>
              <a:pathLst>
                <a:path w="2521" h="1513">
                  <a:moveTo>
                    <a:pt x="1089" y="0"/>
                  </a:moveTo>
                  <a:lnTo>
                    <a:pt x="81" y="1331"/>
                  </a:lnTo>
                  <a:cubicBezTo>
                    <a:pt x="0" y="1412"/>
                    <a:pt x="81" y="1512"/>
                    <a:pt x="182" y="1512"/>
                  </a:cubicBezTo>
                  <a:lnTo>
                    <a:pt x="2359" y="1512"/>
                  </a:lnTo>
                  <a:cubicBezTo>
                    <a:pt x="2440" y="1512"/>
                    <a:pt x="2521" y="1412"/>
                    <a:pt x="2521" y="1412"/>
                  </a:cubicBezTo>
                  <a:lnTo>
                    <a:pt x="2521" y="81"/>
                  </a:lnTo>
                  <a:cubicBezTo>
                    <a:pt x="2521" y="0"/>
                    <a:pt x="2440" y="0"/>
                    <a:pt x="235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1398;p42"/>
            <p:cNvSpPr/>
            <p:nvPr/>
          </p:nvSpPr>
          <p:spPr>
            <a:xfrm>
              <a:off x="6137280" y="3756240"/>
              <a:ext cx="25560" cy="9360"/>
            </a:xfrm>
            <a:custGeom>
              <a:avLst/>
              <a:gdLst>
                <a:gd name="textAreaLeft" fmla="*/ 0 w 25560"/>
                <a:gd name="textAreaRight" fmla="*/ 26280 w 2556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847" h="323">
                  <a:moveTo>
                    <a:pt x="161" y="0"/>
                  </a:moveTo>
                  <a:cubicBezTo>
                    <a:pt x="81" y="0"/>
                    <a:pt x="0" y="81"/>
                    <a:pt x="0" y="161"/>
                  </a:cubicBezTo>
                  <a:cubicBezTo>
                    <a:pt x="0" y="242"/>
                    <a:pt x="81" y="323"/>
                    <a:pt x="161" y="323"/>
                  </a:cubicBezTo>
                  <a:lnTo>
                    <a:pt x="585" y="323"/>
                  </a:lnTo>
                  <a:cubicBezTo>
                    <a:pt x="746" y="323"/>
                    <a:pt x="847" y="242"/>
                    <a:pt x="847" y="161"/>
                  </a:cubicBezTo>
                  <a:cubicBezTo>
                    <a:pt x="847" y="0"/>
                    <a:pt x="746" y="0"/>
                    <a:pt x="585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1399;p42"/>
            <p:cNvSpPr/>
            <p:nvPr/>
          </p:nvSpPr>
          <p:spPr>
            <a:xfrm>
              <a:off x="6288840" y="3785040"/>
              <a:ext cx="22320" cy="2232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747" h="747">
                  <a:moveTo>
                    <a:pt x="162" y="1"/>
                  </a:moveTo>
                  <a:cubicBezTo>
                    <a:pt x="81" y="1"/>
                    <a:pt x="0" y="81"/>
                    <a:pt x="0" y="162"/>
                  </a:cubicBezTo>
                  <a:lnTo>
                    <a:pt x="0" y="585"/>
                  </a:lnTo>
                  <a:cubicBezTo>
                    <a:pt x="0" y="666"/>
                    <a:pt x="81" y="747"/>
                    <a:pt x="162" y="747"/>
                  </a:cubicBezTo>
                  <a:lnTo>
                    <a:pt x="746" y="747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1400;p42"/>
            <p:cNvSpPr/>
            <p:nvPr/>
          </p:nvSpPr>
          <p:spPr>
            <a:xfrm>
              <a:off x="5941440" y="3537360"/>
              <a:ext cx="268560" cy="127080"/>
            </a:xfrm>
            <a:custGeom>
              <a:avLst/>
              <a:gdLst>
                <a:gd name="textAreaLeft" fmla="*/ 0 w 268560"/>
                <a:gd name="textAreaRight" fmla="*/ 269280 w 268560"/>
                <a:gd name="textAreaTop" fmla="*/ 0 h 127080"/>
                <a:gd name="textAreaBottom" fmla="*/ 127800 h 127080"/>
              </a:gdLst>
              <a:ahLst/>
              <a:cxnLst/>
              <a:rect l="textAreaLeft" t="textAreaTop" r="textAreaRight" b="textAreaBottom"/>
              <a:pathLst>
                <a:path w="8671" h="4114">
                  <a:moveTo>
                    <a:pt x="343" y="1"/>
                  </a:moveTo>
                  <a:cubicBezTo>
                    <a:pt x="182" y="1"/>
                    <a:pt x="1" y="162"/>
                    <a:pt x="1" y="323"/>
                  </a:cubicBezTo>
                  <a:lnTo>
                    <a:pt x="1" y="3106"/>
                  </a:lnTo>
                  <a:cubicBezTo>
                    <a:pt x="1" y="3106"/>
                    <a:pt x="182" y="3448"/>
                    <a:pt x="343" y="3448"/>
                  </a:cubicBezTo>
                  <a:lnTo>
                    <a:pt x="2944" y="3448"/>
                  </a:lnTo>
                  <a:cubicBezTo>
                    <a:pt x="3025" y="3448"/>
                    <a:pt x="3206" y="3529"/>
                    <a:pt x="3206" y="3610"/>
                  </a:cubicBezTo>
                  <a:lnTo>
                    <a:pt x="3630" y="4114"/>
                  </a:lnTo>
                  <a:lnTo>
                    <a:pt x="4376" y="3690"/>
                  </a:lnTo>
                  <a:cubicBezTo>
                    <a:pt x="4376" y="3610"/>
                    <a:pt x="5041" y="3448"/>
                    <a:pt x="5041" y="3448"/>
                  </a:cubicBezTo>
                  <a:lnTo>
                    <a:pt x="8247" y="3448"/>
                  </a:lnTo>
                  <a:cubicBezTo>
                    <a:pt x="8489" y="3448"/>
                    <a:pt x="8670" y="3267"/>
                    <a:pt x="8670" y="3106"/>
                  </a:cubicBezTo>
                  <a:lnTo>
                    <a:pt x="8670" y="323"/>
                  </a:lnTo>
                  <a:cubicBezTo>
                    <a:pt x="8670" y="162"/>
                    <a:pt x="8489" y="1"/>
                    <a:pt x="8247" y="1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720" bIns="63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1401;p42"/>
            <p:cNvSpPr/>
            <p:nvPr/>
          </p:nvSpPr>
          <p:spPr>
            <a:xfrm>
              <a:off x="6054120" y="3644280"/>
              <a:ext cx="43200" cy="29880"/>
            </a:xfrm>
            <a:custGeom>
              <a:avLst/>
              <a:gdLst>
                <a:gd name="textAreaLeft" fmla="*/ 0 w 43200"/>
                <a:gd name="textAreaRight" fmla="*/ 43920 w 43200"/>
                <a:gd name="textAreaTop" fmla="*/ 0 h 29880"/>
                <a:gd name="textAreaBottom" fmla="*/ 30600 h 29880"/>
              </a:gdLst>
              <a:ahLst/>
              <a:cxnLst/>
              <a:rect l="textAreaLeft" t="textAreaTop" r="textAreaRight" b="textAreaBottom"/>
              <a:pathLst>
                <a:path w="1413" h="984">
                  <a:moveTo>
                    <a:pt x="747" y="0"/>
                  </a:moveTo>
                  <a:cubicBezTo>
                    <a:pt x="585" y="0"/>
                    <a:pt x="505" y="81"/>
                    <a:pt x="404" y="162"/>
                  </a:cubicBezTo>
                  <a:lnTo>
                    <a:pt x="1" y="666"/>
                  </a:lnTo>
                  <a:lnTo>
                    <a:pt x="162" y="908"/>
                  </a:lnTo>
                  <a:cubicBezTo>
                    <a:pt x="243" y="958"/>
                    <a:pt x="328" y="983"/>
                    <a:pt x="404" y="983"/>
                  </a:cubicBezTo>
                  <a:cubicBezTo>
                    <a:pt x="480" y="983"/>
                    <a:pt x="545" y="958"/>
                    <a:pt x="585" y="908"/>
                  </a:cubicBezTo>
                  <a:lnTo>
                    <a:pt x="1170" y="162"/>
                  </a:lnTo>
                  <a:cubicBezTo>
                    <a:pt x="1251" y="81"/>
                    <a:pt x="1331" y="0"/>
                    <a:pt x="1412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120" bIns="151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1402;p42"/>
            <p:cNvSpPr/>
            <p:nvPr/>
          </p:nvSpPr>
          <p:spPr>
            <a:xfrm>
              <a:off x="6197400" y="3537360"/>
              <a:ext cx="33120" cy="10620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106200"/>
                <a:gd name="textAreaBottom" fmla="*/ 106920 h 106200"/>
              </a:gdLst>
              <a:ahLst/>
              <a:cxnLst/>
              <a:rect l="textAreaLeft" t="textAreaTop" r="textAreaRight" b="textAreaBottom"/>
              <a:pathLst>
                <a:path w="1090" h="3449">
                  <a:moveTo>
                    <a:pt x="1" y="1"/>
                  </a:moveTo>
                  <a:cubicBezTo>
                    <a:pt x="162" y="1"/>
                    <a:pt x="323" y="162"/>
                    <a:pt x="323" y="323"/>
                  </a:cubicBezTo>
                  <a:lnTo>
                    <a:pt x="323" y="3106"/>
                  </a:lnTo>
                  <a:cubicBezTo>
                    <a:pt x="323" y="3267"/>
                    <a:pt x="162" y="3448"/>
                    <a:pt x="1" y="3448"/>
                  </a:cubicBezTo>
                  <a:lnTo>
                    <a:pt x="747" y="3448"/>
                  </a:lnTo>
                  <a:cubicBezTo>
                    <a:pt x="928" y="3448"/>
                    <a:pt x="1089" y="3267"/>
                    <a:pt x="1089" y="3106"/>
                  </a:cubicBezTo>
                  <a:lnTo>
                    <a:pt x="1089" y="323"/>
                  </a:lnTo>
                  <a:cubicBezTo>
                    <a:pt x="1089" y="162"/>
                    <a:pt x="928" y="1"/>
                    <a:pt x="747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Google Shape;1403;p42"/>
            <p:cNvSpPr/>
            <p:nvPr/>
          </p:nvSpPr>
          <p:spPr>
            <a:xfrm>
              <a:off x="5933880" y="3785040"/>
              <a:ext cx="22320" cy="3060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30600"/>
                <a:gd name="textAreaBottom" fmla="*/ 31320 h 30600"/>
              </a:gdLst>
              <a:ahLst/>
              <a:cxnLst/>
              <a:rect l="textAreaLeft" t="textAreaTop" r="textAreaRight" b="textAreaBottom"/>
              <a:pathLst>
                <a:path w="747" h="1009">
                  <a:moveTo>
                    <a:pt x="1" y="1"/>
                  </a:moveTo>
                  <a:lnTo>
                    <a:pt x="1" y="747"/>
                  </a:lnTo>
                  <a:lnTo>
                    <a:pt x="424" y="1009"/>
                  </a:lnTo>
                  <a:lnTo>
                    <a:pt x="747" y="747"/>
                  </a:lnTo>
                  <a:lnTo>
                    <a:pt x="747" y="243"/>
                  </a:lnTo>
                  <a:cubicBezTo>
                    <a:pt x="747" y="81"/>
                    <a:pt x="666" y="1"/>
                    <a:pt x="505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0" name="Google Shape;1404;p42"/>
            <p:cNvSpPr/>
            <p:nvPr/>
          </p:nvSpPr>
          <p:spPr>
            <a:xfrm>
              <a:off x="5933880" y="3808440"/>
              <a:ext cx="22320" cy="2304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747" h="767">
                  <a:moveTo>
                    <a:pt x="1" y="1"/>
                  </a:moveTo>
                  <a:lnTo>
                    <a:pt x="1" y="505"/>
                  </a:lnTo>
                  <a:cubicBezTo>
                    <a:pt x="1" y="585"/>
                    <a:pt x="162" y="767"/>
                    <a:pt x="243" y="767"/>
                  </a:cubicBezTo>
                  <a:lnTo>
                    <a:pt x="747" y="767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1" name="Google Shape;1405;p42"/>
            <p:cNvSpPr/>
            <p:nvPr/>
          </p:nvSpPr>
          <p:spPr>
            <a:xfrm>
              <a:off x="6194880" y="3795120"/>
              <a:ext cx="64440" cy="7020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70200"/>
                <a:gd name="textAreaBottom" fmla="*/ 70920 h 70200"/>
              </a:gdLst>
              <a:ahLst/>
              <a:cxnLst/>
              <a:rect l="textAreaLeft" t="textAreaTop" r="textAreaRight" b="textAreaBottom"/>
              <a:pathLst>
                <a:path w="2097" h="2286">
                  <a:moveTo>
                    <a:pt x="827" y="0"/>
                  </a:moveTo>
                  <a:cubicBezTo>
                    <a:pt x="403" y="182"/>
                    <a:pt x="0" y="585"/>
                    <a:pt x="0" y="1190"/>
                  </a:cubicBezTo>
                  <a:cubicBezTo>
                    <a:pt x="0" y="1694"/>
                    <a:pt x="403" y="2097"/>
                    <a:pt x="827" y="2278"/>
                  </a:cubicBezTo>
                  <a:cubicBezTo>
                    <a:pt x="838" y="2283"/>
                    <a:pt x="853" y="2286"/>
                    <a:pt x="871" y="2286"/>
                  </a:cubicBezTo>
                  <a:cubicBezTo>
                    <a:pt x="1140" y="2286"/>
                    <a:pt x="2097" y="1738"/>
                    <a:pt x="2097" y="1190"/>
                  </a:cubicBezTo>
                  <a:cubicBezTo>
                    <a:pt x="2097" y="504"/>
                    <a:pt x="1008" y="0"/>
                    <a:pt x="827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2" name="Google Shape;1406;p42"/>
            <p:cNvSpPr/>
            <p:nvPr/>
          </p:nvSpPr>
          <p:spPr>
            <a:xfrm>
              <a:off x="5976000" y="3795120"/>
              <a:ext cx="64440" cy="7092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70920"/>
                <a:gd name="textAreaBottom" fmla="*/ 71640 h 70920"/>
              </a:gdLst>
              <a:ahLst/>
              <a:cxnLst/>
              <a:rect l="textAreaLeft" t="textAreaTop" r="textAreaRight" b="textAreaBottom"/>
              <a:pathLst>
                <a:path w="2098" h="2302">
                  <a:moveTo>
                    <a:pt x="827" y="0"/>
                  </a:moveTo>
                  <a:cubicBezTo>
                    <a:pt x="323" y="182"/>
                    <a:pt x="1" y="585"/>
                    <a:pt x="1" y="1190"/>
                  </a:cubicBezTo>
                  <a:cubicBezTo>
                    <a:pt x="1" y="1694"/>
                    <a:pt x="323" y="2097"/>
                    <a:pt x="827" y="2278"/>
                  </a:cubicBezTo>
                  <a:cubicBezTo>
                    <a:pt x="863" y="2295"/>
                    <a:pt x="913" y="2301"/>
                    <a:pt x="968" y="2301"/>
                  </a:cubicBezTo>
                  <a:cubicBezTo>
                    <a:pt x="1190" y="2301"/>
                    <a:pt x="1513" y="2198"/>
                    <a:pt x="1513" y="2198"/>
                  </a:cubicBezTo>
                  <a:lnTo>
                    <a:pt x="2097" y="1190"/>
                  </a:lnTo>
                  <a:lnTo>
                    <a:pt x="1412" y="81"/>
                  </a:lnTo>
                  <a:cubicBezTo>
                    <a:pt x="1331" y="81"/>
                    <a:pt x="1009" y="0"/>
                    <a:pt x="827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640" bIns="356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3" name="Google Shape;1407;p42"/>
            <p:cNvSpPr/>
            <p:nvPr/>
          </p:nvSpPr>
          <p:spPr>
            <a:xfrm>
              <a:off x="6220800" y="3792600"/>
              <a:ext cx="48600" cy="75240"/>
            </a:xfrm>
            <a:custGeom>
              <a:avLst/>
              <a:gdLst>
                <a:gd name="textAreaLeft" fmla="*/ 0 w 48600"/>
                <a:gd name="textAreaRight" fmla="*/ 49320 w 48600"/>
                <a:gd name="textAreaTop" fmla="*/ 0 h 75240"/>
                <a:gd name="textAreaBottom" fmla="*/ 75960 h 75240"/>
              </a:gdLst>
              <a:ahLst/>
              <a:cxnLst/>
              <a:rect l="textAreaLeft" t="textAreaTop" r="textAreaRight" b="textAreaBottom"/>
              <a:pathLst>
                <a:path w="1594" h="2441">
                  <a:moveTo>
                    <a:pt x="424" y="1"/>
                  </a:moveTo>
                  <a:cubicBezTo>
                    <a:pt x="263" y="1"/>
                    <a:pt x="182" y="81"/>
                    <a:pt x="1" y="81"/>
                  </a:cubicBezTo>
                  <a:cubicBezTo>
                    <a:pt x="182" y="162"/>
                    <a:pt x="343" y="263"/>
                    <a:pt x="505" y="343"/>
                  </a:cubicBezTo>
                  <a:cubicBezTo>
                    <a:pt x="767" y="585"/>
                    <a:pt x="847" y="928"/>
                    <a:pt x="847" y="1271"/>
                  </a:cubicBezTo>
                  <a:cubicBezTo>
                    <a:pt x="847" y="1513"/>
                    <a:pt x="767" y="1855"/>
                    <a:pt x="505" y="2097"/>
                  </a:cubicBezTo>
                  <a:cubicBezTo>
                    <a:pt x="343" y="2178"/>
                    <a:pt x="182" y="2279"/>
                    <a:pt x="1" y="2359"/>
                  </a:cubicBezTo>
                  <a:cubicBezTo>
                    <a:pt x="182" y="2440"/>
                    <a:pt x="263" y="2440"/>
                    <a:pt x="424" y="2440"/>
                  </a:cubicBezTo>
                  <a:cubicBezTo>
                    <a:pt x="767" y="2440"/>
                    <a:pt x="1009" y="2279"/>
                    <a:pt x="1271" y="2097"/>
                  </a:cubicBezTo>
                  <a:cubicBezTo>
                    <a:pt x="1432" y="1855"/>
                    <a:pt x="1593" y="1513"/>
                    <a:pt x="1593" y="1271"/>
                  </a:cubicBezTo>
                  <a:cubicBezTo>
                    <a:pt x="1593" y="928"/>
                    <a:pt x="1432" y="585"/>
                    <a:pt x="1271" y="343"/>
                  </a:cubicBezTo>
                  <a:cubicBezTo>
                    <a:pt x="1009" y="162"/>
                    <a:pt x="767" y="1"/>
                    <a:pt x="424" y="1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4" name="Google Shape;1408;p42"/>
            <p:cNvSpPr/>
            <p:nvPr/>
          </p:nvSpPr>
          <p:spPr>
            <a:xfrm>
              <a:off x="6001560" y="3792600"/>
              <a:ext cx="48600" cy="75240"/>
            </a:xfrm>
            <a:custGeom>
              <a:avLst/>
              <a:gdLst>
                <a:gd name="textAreaLeft" fmla="*/ 0 w 48600"/>
                <a:gd name="textAreaRight" fmla="*/ 49320 w 48600"/>
                <a:gd name="textAreaTop" fmla="*/ 0 h 75240"/>
                <a:gd name="textAreaBottom" fmla="*/ 75960 h 75240"/>
              </a:gdLst>
              <a:ahLst/>
              <a:cxnLst/>
              <a:rect l="textAreaLeft" t="textAreaTop" r="textAreaRight" b="textAreaBottom"/>
              <a:pathLst>
                <a:path w="1593" h="2441">
                  <a:moveTo>
                    <a:pt x="424" y="1"/>
                  </a:moveTo>
                  <a:cubicBezTo>
                    <a:pt x="262" y="1"/>
                    <a:pt x="182" y="81"/>
                    <a:pt x="0" y="81"/>
                  </a:cubicBezTo>
                  <a:cubicBezTo>
                    <a:pt x="182" y="162"/>
                    <a:pt x="343" y="263"/>
                    <a:pt x="504" y="343"/>
                  </a:cubicBezTo>
                  <a:cubicBezTo>
                    <a:pt x="686" y="585"/>
                    <a:pt x="847" y="928"/>
                    <a:pt x="847" y="1271"/>
                  </a:cubicBezTo>
                  <a:cubicBezTo>
                    <a:pt x="847" y="1513"/>
                    <a:pt x="686" y="1855"/>
                    <a:pt x="504" y="2097"/>
                  </a:cubicBezTo>
                  <a:cubicBezTo>
                    <a:pt x="343" y="2178"/>
                    <a:pt x="182" y="2279"/>
                    <a:pt x="0" y="2359"/>
                  </a:cubicBezTo>
                  <a:cubicBezTo>
                    <a:pt x="182" y="2440"/>
                    <a:pt x="262" y="2440"/>
                    <a:pt x="424" y="2440"/>
                  </a:cubicBezTo>
                  <a:cubicBezTo>
                    <a:pt x="686" y="2440"/>
                    <a:pt x="1008" y="2279"/>
                    <a:pt x="1270" y="2097"/>
                  </a:cubicBezTo>
                  <a:cubicBezTo>
                    <a:pt x="1432" y="1855"/>
                    <a:pt x="1593" y="1513"/>
                    <a:pt x="1593" y="1271"/>
                  </a:cubicBezTo>
                  <a:cubicBezTo>
                    <a:pt x="1593" y="928"/>
                    <a:pt x="1432" y="585"/>
                    <a:pt x="1270" y="343"/>
                  </a:cubicBezTo>
                  <a:cubicBezTo>
                    <a:pt x="1008" y="162"/>
                    <a:pt x="686" y="1"/>
                    <a:pt x="424" y="1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800" bIns="378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5" name="Google Shape;1409;p42"/>
            <p:cNvSpPr/>
            <p:nvPr/>
          </p:nvSpPr>
          <p:spPr>
            <a:xfrm>
              <a:off x="6218280" y="3816360"/>
              <a:ext cx="28080" cy="2736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27360"/>
                <a:gd name="textAreaBottom" fmla="*/ 28080 h 27360"/>
              </a:gdLst>
              <a:ahLst/>
              <a:cxnLst/>
              <a:rect l="textAreaLeft" t="textAreaTop" r="textAreaRight" b="textAreaBottom"/>
              <a:pathLst>
                <a:path w="928" h="908">
                  <a:moveTo>
                    <a:pt x="504" y="1"/>
                  </a:moveTo>
                  <a:cubicBezTo>
                    <a:pt x="262" y="1"/>
                    <a:pt x="0" y="162"/>
                    <a:pt x="0" y="505"/>
                  </a:cubicBezTo>
                  <a:cubicBezTo>
                    <a:pt x="0" y="747"/>
                    <a:pt x="262" y="908"/>
                    <a:pt x="504" y="908"/>
                  </a:cubicBezTo>
                  <a:cubicBezTo>
                    <a:pt x="766" y="908"/>
                    <a:pt x="927" y="747"/>
                    <a:pt x="927" y="505"/>
                  </a:cubicBezTo>
                  <a:cubicBezTo>
                    <a:pt x="927" y="162"/>
                    <a:pt x="766" y="1"/>
                    <a:pt x="504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1410;p42"/>
            <p:cNvSpPr/>
            <p:nvPr/>
          </p:nvSpPr>
          <p:spPr>
            <a:xfrm>
              <a:off x="5999040" y="3816360"/>
              <a:ext cx="28080" cy="2736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27360"/>
                <a:gd name="textAreaBottom" fmla="*/ 28080 h 27360"/>
              </a:gdLst>
              <a:ahLst/>
              <a:cxnLst/>
              <a:rect l="textAreaLeft" t="textAreaTop" r="textAreaRight" b="textAreaBottom"/>
              <a:pathLst>
                <a:path w="928" h="908">
                  <a:moveTo>
                    <a:pt x="505" y="1"/>
                  </a:moveTo>
                  <a:cubicBezTo>
                    <a:pt x="162" y="1"/>
                    <a:pt x="0" y="162"/>
                    <a:pt x="0" y="505"/>
                  </a:cubicBezTo>
                  <a:cubicBezTo>
                    <a:pt x="0" y="747"/>
                    <a:pt x="162" y="908"/>
                    <a:pt x="505" y="908"/>
                  </a:cubicBezTo>
                  <a:cubicBezTo>
                    <a:pt x="767" y="908"/>
                    <a:pt x="928" y="747"/>
                    <a:pt x="928" y="505"/>
                  </a:cubicBezTo>
                  <a:cubicBezTo>
                    <a:pt x="928" y="162"/>
                    <a:pt x="767" y="1"/>
                    <a:pt x="505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1411;p42"/>
            <p:cNvSpPr/>
            <p:nvPr/>
          </p:nvSpPr>
          <p:spPr>
            <a:xfrm>
              <a:off x="6077160" y="3557880"/>
              <a:ext cx="10080" cy="6192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344" h="2018">
                  <a:moveTo>
                    <a:pt x="162" y="1"/>
                  </a:moveTo>
                  <a:cubicBezTo>
                    <a:pt x="81" y="1"/>
                    <a:pt x="1" y="82"/>
                    <a:pt x="1" y="263"/>
                  </a:cubicBezTo>
                  <a:lnTo>
                    <a:pt x="1" y="1856"/>
                  </a:lnTo>
                  <a:cubicBezTo>
                    <a:pt x="1" y="1936"/>
                    <a:pt x="81" y="2017"/>
                    <a:pt x="162" y="2017"/>
                  </a:cubicBezTo>
                  <a:cubicBezTo>
                    <a:pt x="263" y="2017"/>
                    <a:pt x="343" y="2017"/>
                    <a:pt x="343" y="1856"/>
                  </a:cubicBezTo>
                  <a:lnTo>
                    <a:pt x="343" y="263"/>
                  </a:lnTo>
                  <a:cubicBezTo>
                    <a:pt x="343" y="82"/>
                    <a:pt x="263" y="1"/>
                    <a:pt x="162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1412;p42"/>
            <p:cNvSpPr/>
            <p:nvPr/>
          </p:nvSpPr>
          <p:spPr>
            <a:xfrm>
              <a:off x="6163560" y="3557880"/>
              <a:ext cx="30600" cy="64440"/>
            </a:xfrm>
            <a:custGeom>
              <a:avLst/>
              <a:gdLst>
                <a:gd name="textAreaLeft" fmla="*/ 0 w 30600"/>
                <a:gd name="textAreaRight" fmla="*/ 31320 w 3060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1010" h="2098">
                  <a:moveTo>
                    <a:pt x="162" y="1"/>
                  </a:moveTo>
                  <a:cubicBezTo>
                    <a:pt x="82" y="1"/>
                    <a:pt x="1" y="82"/>
                    <a:pt x="1" y="162"/>
                  </a:cubicBezTo>
                  <a:lnTo>
                    <a:pt x="1" y="1856"/>
                  </a:lnTo>
                  <a:cubicBezTo>
                    <a:pt x="1" y="2017"/>
                    <a:pt x="82" y="2098"/>
                    <a:pt x="162" y="2098"/>
                  </a:cubicBezTo>
                  <a:lnTo>
                    <a:pt x="828" y="2098"/>
                  </a:lnTo>
                  <a:cubicBezTo>
                    <a:pt x="908" y="2098"/>
                    <a:pt x="1009" y="2017"/>
                    <a:pt x="1009" y="1936"/>
                  </a:cubicBezTo>
                  <a:cubicBezTo>
                    <a:pt x="1009" y="1775"/>
                    <a:pt x="908" y="1674"/>
                    <a:pt x="828" y="1674"/>
                  </a:cubicBezTo>
                  <a:lnTo>
                    <a:pt x="324" y="1674"/>
                  </a:lnTo>
                  <a:lnTo>
                    <a:pt x="324" y="1271"/>
                  </a:lnTo>
                  <a:lnTo>
                    <a:pt x="828" y="1271"/>
                  </a:lnTo>
                  <a:cubicBezTo>
                    <a:pt x="908" y="1271"/>
                    <a:pt x="1009" y="1170"/>
                    <a:pt x="1009" y="1009"/>
                  </a:cubicBezTo>
                  <a:cubicBezTo>
                    <a:pt x="1009" y="928"/>
                    <a:pt x="908" y="848"/>
                    <a:pt x="828" y="848"/>
                  </a:cubicBezTo>
                  <a:lnTo>
                    <a:pt x="324" y="848"/>
                  </a:lnTo>
                  <a:lnTo>
                    <a:pt x="324" y="344"/>
                  </a:lnTo>
                  <a:lnTo>
                    <a:pt x="828" y="344"/>
                  </a:lnTo>
                  <a:cubicBezTo>
                    <a:pt x="908" y="344"/>
                    <a:pt x="1009" y="263"/>
                    <a:pt x="1009" y="162"/>
                  </a:cubicBezTo>
                  <a:cubicBezTo>
                    <a:pt x="1009" y="82"/>
                    <a:pt x="908" y="1"/>
                    <a:pt x="828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1413;p42"/>
            <p:cNvSpPr/>
            <p:nvPr/>
          </p:nvSpPr>
          <p:spPr>
            <a:xfrm>
              <a:off x="6098040" y="3557880"/>
              <a:ext cx="54360" cy="64440"/>
            </a:xfrm>
            <a:custGeom>
              <a:avLst/>
              <a:gdLst>
                <a:gd name="textAreaLeft" fmla="*/ 0 w 54360"/>
                <a:gd name="textAreaRight" fmla="*/ 55080 w 5436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1775" h="2098">
                  <a:moveTo>
                    <a:pt x="1008" y="1"/>
                  </a:moveTo>
                  <a:cubicBezTo>
                    <a:pt x="504" y="1"/>
                    <a:pt x="0" y="505"/>
                    <a:pt x="0" y="1009"/>
                  </a:cubicBezTo>
                  <a:cubicBezTo>
                    <a:pt x="0" y="1594"/>
                    <a:pt x="504" y="2098"/>
                    <a:pt x="1008" y="2098"/>
                  </a:cubicBezTo>
                  <a:cubicBezTo>
                    <a:pt x="1270" y="2098"/>
                    <a:pt x="1512" y="2017"/>
                    <a:pt x="1613" y="1856"/>
                  </a:cubicBezTo>
                  <a:cubicBezTo>
                    <a:pt x="1694" y="1856"/>
                    <a:pt x="1694" y="1856"/>
                    <a:pt x="1694" y="1775"/>
                  </a:cubicBezTo>
                  <a:cubicBezTo>
                    <a:pt x="1774" y="1674"/>
                    <a:pt x="1774" y="1594"/>
                    <a:pt x="1694" y="1513"/>
                  </a:cubicBezTo>
                  <a:cubicBezTo>
                    <a:pt x="1653" y="1473"/>
                    <a:pt x="1608" y="1453"/>
                    <a:pt x="1563" y="1453"/>
                  </a:cubicBezTo>
                  <a:cubicBezTo>
                    <a:pt x="1517" y="1453"/>
                    <a:pt x="1472" y="1473"/>
                    <a:pt x="1431" y="1513"/>
                  </a:cubicBezTo>
                  <a:lnTo>
                    <a:pt x="1431" y="1594"/>
                  </a:lnTo>
                  <a:cubicBezTo>
                    <a:pt x="1270" y="1674"/>
                    <a:pt x="1190" y="1674"/>
                    <a:pt x="1008" y="1674"/>
                  </a:cubicBezTo>
                  <a:cubicBezTo>
                    <a:pt x="686" y="1674"/>
                    <a:pt x="343" y="1432"/>
                    <a:pt x="343" y="1009"/>
                  </a:cubicBezTo>
                  <a:cubicBezTo>
                    <a:pt x="343" y="666"/>
                    <a:pt x="686" y="344"/>
                    <a:pt x="1008" y="344"/>
                  </a:cubicBezTo>
                  <a:cubicBezTo>
                    <a:pt x="1190" y="344"/>
                    <a:pt x="1351" y="424"/>
                    <a:pt x="1431" y="505"/>
                  </a:cubicBezTo>
                  <a:cubicBezTo>
                    <a:pt x="1512" y="505"/>
                    <a:pt x="1613" y="505"/>
                    <a:pt x="1694" y="424"/>
                  </a:cubicBezTo>
                  <a:cubicBezTo>
                    <a:pt x="1774" y="344"/>
                    <a:pt x="1694" y="263"/>
                    <a:pt x="1613" y="162"/>
                  </a:cubicBezTo>
                  <a:cubicBezTo>
                    <a:pt x="1431" y="82"/>
                    <a:pt x="1270" y="1"/>
                    <a:pt x="1008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1414;p42"/>
            <p:cNvSpPr/>
            <p:nvPr/>
          </p:nvSpPr>
          <p:spPr>
            <a:xfrm>
              <a:off x="6027840" y="3557880"/>
              <a:ext cx="38160" cy="64440"/>
            </a:xfrm>
            <a:custGeom>
              <a:avLst/>
              <a:gdLst>
                <a:gd name="textAreaLeft" fmla="*/ 0 w 38160"/>
                <a:gd name="textAreaRight" fmla="*/ 38880 w 3816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1251" h="2098">
                  <a:moveTo>
                    <a:pt x="586" y="344"/>
                  </a:moveTo>
                  <a:cubicBezTo>
                    <a:pt x="747" y="344"/>
                    <a:pt x="928" y="505"/>
                    <a:pt x="928" y="586"/>
                  </a:cubicBezTo>
                  <a:cubicBezTo>
                    <a:pt x="928" y="767"/>
                    <a:pt x="747" y="928"/>
                    <a:pt x="586" y="928"/>
                  </a:cubicBezTo>
                  <a:lnTo>
                    <a:pt x="344" y="928"/>
                  </a:lnTo>
                  <a:lnTo>
                    <a:pt x="344" y="344"/>
                  </a:lnTo>
                  <a:close/>
                  <a:moveTo>
                    <a:pt x="162" y="1"/>
                  </a:moveTo>
                  <a:cubicBezTo>
                    <a:pt x="82" y="1"/>
                    <a:pt x="1" y="82"/>
                    <a:pt x="1" y="162"/>
                  </a:cubicBezTo>
                  <a:lnTo>
                    <a:pt x="1" y="1936"/>
                  </a:lnTo>
                  <a:cubicBezTo>
                    <a:pt x="1" y="2017"/>
                    <a:pt x="82" y="2098"/>
                    <a:pt x="162" y="2098"/>
                  </a:cubicBezTo>
                  <a:cubicBezTo>
                    <a:pt x="243" y="2098"/>
                    <a:pt x="344" y="2017"/>
                    <a:pt x="344" y="1936"/>
                  </a:cubicBezTo>
                  <a:lnTo>
                    <a:pt x="344" y="1352"/>
                  </a:lnTo>
                  <a:lnTo>
                    <a:pt x="928" y="2017"/>
                  </a:lnTo>
                  <a:cubicBezTo>
                    <a:pt x="969" y="2057"/>
                    <a:pt x="1009" y="2078"/>
                    <a:pt x="1049" y="2078"/>
                  </a:cubicBezTo>
                  <a:cubicBezTo>
                    <a:pt x="1090" y="2078"/>
                    <a:pt x="1130" y="2057"/>
                    <a:pt x="1170" y="2017"/>
                  </a:cubicBezTo>
                  <a:cubicBezTo>
                    <a:pt x="1251" y="1936"/>
                    <a:pt x="1251" y="1856"/>
                    <a:pt x="1170" y="1775"/>
                  </a:cubicBezTo>
                  <a:lnTo>
                    <a:pt x="747" y="1271"/>
                  </a:lnTo>
                  <a:cubicBezTo>
                    <a:pt x="1009" y="1170"/>
                    <a:pt x="1251" y="928"/>
                    <a:pt x="1251" y="666"/>
                  </a:cubicBezTo>
                  <a:cubicBezTo>
                    <a:pt x="1251" y="263"/>
                    <a:pt x="928" y="1"/>
                    <a:pt x="586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1415;p42"/>
            <p:cNvSpPr/>
            <p:nvPr/>
          </p:nvSpPr>
          <p:spPr>
            <a:xfrm>
              <a:off x="5976000" y="3557880"/>
              <a:ext cx="40680" cy="64440"/>
            </a:xfrm>
            <a:custGeom>
              <a:avLst/>
              <a:gdLst>
                <a:gd name="textAreaLeft" fmla="*/ 0 w 40680"/>
                <a:gd name="textAreaRight" fmla="*/ 41400 w 4068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1332" h="2098">
                  <a:moveTo>
                    <a:pt x="666" y="344"/>
                  </a:moveTo>
                  <a:cubicBezTo>
                    <a:pt x="827" y="344"/>
                    <a:pt x="1009" y="505"/>
                    <a:pt x="1009" y="666"/>
                  </a:cubicBezTo>
                  <a:cubicBezTo>
                    <a:pt x="1009" y="848"/>
                    <a:pt x="827" y="928"/>
                    <a:pt x="666" y="928"/>
                  </a:cubicBezTo>
                  <a:lnTo>
                    <a:pt x="404" y="928"/>
                  </a:lnTo>
                  <a:lnTo>
                    <a:pt x="404" y="344"/>
                  </a:lnTo>
                  <a:close/>
                  <a:moveTo>
                    <a:pt x="242" y="1"/>
                  </a:moveTo>
                  <a:cubicBezTo>
                    <a:pt x="81" y="1"/>
                    <a:pt x="1" y="82"/>
                    <a:pt x="1" y="162"/>
                  </a:cubicBezTo>
                  <a:lnTo>
                    <a:pt x="1" y="1936"/>
                  </a:lnTo>
                  <a:cubicBezTo>
                    <a:pt x="1" y="2017"/>
                    <a:pt x="81" y="2098"/>
                    <a:pt x="162" y="2098"/>
                  </a:cubicBezTo>
                  <a:cubicBezTo>
                    <a:pt x="323" y="2098"/>
                    <a:pt x="404" y="2017"/>
                    <a:pt x="404" y="1936"/>
                  </a:cubicBezTo>
                  <a:lnTo>
                    <a:pt x="404" y="1352"/>
                  </a:lnTo>
                  <a:lnTo>
                    <a:pt x="666" y="1352"/>
                  </a:lnTo>
                  <a:cubicBezTo>
                    <a:pt x="1009" y="1352"/>
                    <a:pt x="1331" y="1009"/>
                    <a:pt x="1331" y="666"/>
                  </a:cubicBezTo>
                  <a:cubicBezTo>
                    <a:pt x="1331" y="344"/>
                    <a:pt x="1009" y="1"/>
                    <a:pt x="666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72" name="Google Shape;1416;p42"/>
          <p:cNvGrpSpPr/>
          <p:nvPr/>
        </p:nvGrpSpPr>
        <p:grpSpPr>
          <a:xfrm>
            <a:off x="2816280" y="2616480"/>
            <a:ext cx="377640" cy="252360"/>
            <a:chOff x="2816280" y="2616480"/>
            <a:chExt cx="377640" cy="252360"/>
          </a:xfrm>
        </p:grpSpPr>
        <p:sp>
          <p:nvSpPr>
            <p:cNvPr id="673" name="Google Shape;1417;p42"/>
            <p:cNvSpPr/>
            <p:nvPr/>
          </p:nvSpPr>
          <p:spPr>
            <a:xfrm>
              <a:off x="2839320" y="2616480"/>
              <a:ext cx="226440" cy="43560"/>
            </a:xfrm>
            <a:custGeom>
              <a:avLst/>
              <a:gdLst>
                <a:gd name="textAreaLeft" fmla="*/ 0 w 226440"/>
                <a:gd name="textAreaRight" fmla="*/ 227160 w 226440"/>
                <a:gd name="textAreaTop" fmla="*/ 0 h 43560"/>
                <a:gd name="textAreaBottom" fmla="*/ 44280 h 43560"/>
              </a:gdLst>
              <a:ahLst/>
              <a:cxnLst/>
              <a:rect l="textAreaLeft" t="textAreaTop" r="textAreaRight" b="textAreaBottom"/>
              <a:pathLst>
                <a:path w="7320" h="1432">
                  <a:moveTo>
                    <a:pt x="505" y="0"/>
                  </a:moveTo>
                  <a:cubicBezTo>
                    <a:pt x="263" y="0"/>
                    <a:pt x="1" y="162"/>
                    <a:pt x="1" y="424"/>
                  </a:cubicBezTo>
                  <a:lnTo>
                    <a:pt x="1" y="1089"/>
                  </a:lnTo>
                  <a:lnTo>
                    <a:pt x="7319" y="1432"/>
                  </a:lnTo>
                  <a:lnTo>
                    <a:pt x="7319" y="847"/>
                  </a:lnTo>
                  <a:cubicBezTo>
                    <a:pt x="7319" y="343"/>
                    <a:pt x="6896" y="0"/>
                    <a:pt x="6473" y="0"/>
                  </a:cubicBez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1418;p42"/>
            <p:cNvSpPr/>
            <p:nvPr/>
          </p:nvSpPr>
          <p:spPr>
            <a:xfrm>
              <a:off x="3038040" y="2616480"/>
              <a:ext cx="48600" cy="41400"/>
            </a:xfrm>
            <a:custGeom>
              <a:avLst/>
              <a:gdLst>
                <a:gd name="textAreaLeft" fmla="*/ 0 w 48600"/>
                <a:gd name="textAreaRight" fmla="*/ 49320 w 48600"/>
                <a:gd name="textAreaTop" fmla="*/ 0 h 41400"/>
                <a:gd name="textAreaBottom" fmla="*/ 42120 h 41400"/>
              </a:gdLst>
              <a:ahLst/>
              <a:cxnLst/>
              <a:rect l="textAreaLeft" t="textAreaTop" r="textAreaRight" b="textAreaBottom"/>
              <a:pathLst>
                <a:path w="1593" h="1352">
                  <a:moveTo>
                    <a:pt x="0" y="0"/>
                  </a:moveTo>
                  <a:cubicBezTo>
                    <a:pt x="504" y="0"/>
                    <a:pt x="847" y="343"/>
                    <a:pt x="847" y="847"/>
                  </a:cubicBezTo>
                  <a:lnTo>
                    <a:pt x="847" y="1351"/>
                  </a:lnTo>
                  <a:lnTo>
                    <a:pt x="1593" y="1089"/>
                  </a:lnTo>
                  <a:lnTo>
                    <a:pt x="1593" y="847"/>
                  </a:lnTo>
                  <a:cubicBezTo>
                    <a:pt x="1593" y="343"/>
                    <a:pt x="1169" y="0"/>
                    <a:pt x="766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" name="Google Shape;1419;p42"/>
            <p:cNvSpPr/>
            <p:nvPr/>
          </p:nvSpPr>
          <p:spPr>
            <a:xfrm>
              <a:off x="2816280" y="2707920"/>
              <a:ext cx="43920" cy="6948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69480"/>
                <a:gd name="textAreaBottom" fmla="*/ 70200 h 69480"/>
              </a:gdLst>
              <a:ahLst/>
              <a:cxnLst/>
              <a:rect l="textAreaLeft" t="textAreaTop" r="textAreaRight" b="textAreaBottom"/>
              <a:pathLst>
                <a:path w="1433" h="2260">
                  <a:moveTo>
                    <a:pt x="344" y="1"/>
                  </a:moveTo>
                  <a:cubicBezTo>
                    <a:pt x="162" y="82"/>
                    <a:pt x="1" y="243"/>
                    <a:pt x="1" y="424"/>
                  </a:cubicBezTo>
                  <a:lnTo>
                    <a:pt x="1" y="1856"/>
                  </a:lnTo>
                  <a:cubicBezTo>
                    <a:pt x="1" y="2017"/>
                    <a:pt x="162" y="2178"/>
                    <a:pt x="344" y="2259"/>
                  </a:cubicBezTo>
                  <a:cubicBezTo>
                    <a:pt x="586" y="2259"/>
                    <a:pt x="747" y="2098"/>
                    <a:pt x="747" y="1856"/>
                  </a:cubicBezTo>
                  <a:lnTo>
                    <a:pt x="1432" y="1090"/>
                  </a:lnTo>
                  <a:lnTo>
                    <a:pt x="747" y="424"/>
                  </a:lnTo>
                  <a:cubicBezTo>
                    <a:pt x="747" y="162"/>
                    <a:pt x="586" y="1"/>
                    <a:pt x="344" y="1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" name="Google Shape;1420;p42"/>
            <p:cNvSpPr/>
            <p:nvPr/>
          </p:nvSpPr>
          <p:spPr>
            <a:xfrm>
              <a:off x="2839320" y="2650320"/>
              <a:ext cx="333720" cy="184680"/>
            </a:xfrm>
            <a:custGeom>
              <a:avLst/>
              <a:gdLst>
                <a:gd name="textAreaLeft" fmla="*/ 0 w 333720"/>
                <a:gd name="textAreaRight" fmla="*/ 334440 w 333720"/>
                <a:gd name="textAreaTop" fmla="*/ 0 h 184680"/>
                <a:gd name="textAreaBottom" fmla="*/ 185400 h 184680"/>
              </a:gdLst>
              <a:ahLst/>
              <a:cxnLst/>
              <a:rect l="textAreaLeft" t="textAreaTop" r="textAreaRight" b="textAreaBottom"/>
              <a:pathLst>
                <a:path w="10768" h="5968">
                  <a:moveTo>
                    <a:pt x="1" y="0"/>
                  </a:moveTo>
                  <a:lnTo>
                    <a:pt x="1" y="5726"/>
                  </a:lnTo>
                  <a:cubicBezTo>
                    <a:pt x="1" y="5887"/>
                    <a:pt x="102" y="5968"/>
                    <a:pt x="263" y="5968"/>
                  </a:cubicBezTo>
                  <a:lnTo>
                    <a:pt x="3630" y="5968"/>
                  </a:lnTo>
                  <a:lnTo>
                    <a:pt x="4961" y="5625"/>
                  </a:lnTo>
                  <a:lnTo>
                    <a:pt x="6392" y="5968"/>
                  </a:lnTo>
                  <a:lnTo>
                    <a:pt x="10505" y="5968"/>
                  </a:lnTo>
                  <a:cubicBezTo>
                    <a:pt x="10586" y="5968"/>
                    <a:pt x="10767" y="5887"/>
                    <a:pt x="10767" y="5726"/>
                  </a:cubicBezTo>
                  <a:lnTo>
                    <a:pt x="10767" y="3790"/>
                  </a:lnTo>
                  <a:cubicBezTo>
                    <a:pt x="10767" y="3609"/>
                    <a:pt x="10586" y="3367"/>
                    <a:pt x="10424" y="3367"/>
                  </a:cubicBezTo>
                  <a:lnTo>
                    <a:pt x="9074" y="2944"/>
                  </a:lnTo>
                  <a:cubicBezTo>
                    <a:pt x="8912" y="2863"/>
                    <a:pt x="8832" y="2782"/>
                    <a:pt x="8751" y="2601"/>
                  </a:cubicBezTo>
                  <a:lnTo>
                    <a:pt x="8065" y="343"/>
                  </a:lnTo>
                  <a:cubicBezTo>
                    <a:pt x="7985" y="81"/>
                    <a:pt x="7824" y="0"/>
                    <a:pt x="7561" y="0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1421;p42"/>
            <p:cNvSpPr/>
            <p:nvPr/>
          </p:nvSpPr>
          <p:spPr>
            <a:xfrm>
              <a:off x="3071880" y="2650320"/>
              <a:ext cx="122040" cy="184680"/>
            </a:xfrm>
            <a:custGeom>
              <a:avLst/>
              <a:gdLst>
                <a:gd name="textAreaLeft" fmla="*/ 0 w 122040"/>
                <a:gd name="textAreaRight" fmla="*/ 122760 w 122040"/>
                <a:gd name="textAreaTop" fmla="*/ 0 h 184680"/>
                <a:gd name="textAreaBottom" fmla="*/ 185400 h 184680"/>
              </a:gdLst>
              <a:ahLst/>
              <a:cxnLst/>
              <a:rect l="textAreaLeft" t="textAreaTop" r="textAreaRight" b="textAreaBottom"/>
              <a:pathLst>
                <a:path w="3953" h="5968">
                  <a:moveTo>
                    <a:pt x="1" y="0"/>
                  </a:moveTo>
                  <a:cubicBezTo>
                    <a:pt x="263" y="0"/>
                    <a:pt x="424" y="81"/>
                    <a:pt x="505" y="343"/>
                  </a:cubicBezTo>
                  <a:lnTo>
                    <a:pt x="1190" y="2601"/>
                  </a:lnTo>
                  <a:cubicBezTo>
                    <a:pt x="1271" y="2782"/>
                    <a:pt x="1352" y="2863"/>
                    <a:pt x="1513" y="2944"/>
                  </a:cubicBezTo>
                  <a:lnTo>
                    <a:pt x="2864" y="3367"/>
                  </a:lnTo>
                  <a:cubicBezTo>
                    <a:pt x="3025" y="3367"/>
                    <a:pt x="3206" y="3609"/>
                    <a:pt x="3206" y="3790"/>
                  </a:cubicBezTo>
                  <a:lnTo>
                    <a:pt x="3206" y="4294"/>
                  </a:lnTo>
                  <a:lnTo>
                    <a:pt x="3448" y="4536"/>
                  </a:lnTo>
                  <a:lnTo>
                    <a:pt x="3206" y="4799"/>
                  </a:lnTo>
                  <a:lnTo>
                    <a:pt x="3206" y="5726"/>
                  </a:lnTo>
                  <a:cubicBezTo>
                    <a:pt x="3206" y="5887"/>
                    <a:pt x="3106" y="5968"/>
                    <a:pt x="2944" y="5968"/>
                  </a:cubicBezTo>
                  <a:lnTo>
                    <a:pt x="3710" y="5968"/>
                  </a:lnTo>
                  <a:cubicBezTo>
                    <a:pt x="3872" y="5968"/>
                    <a:pt x="3952" y="5887"/>
                    <a:pt x="3952" y="5726"/>
                  </a:cubicBezTo>
                  <a:lnTo>
                    <a:pt x="3952" y="4879"/>
                  </a:lnTo>
                  <a:lnTo>
                    <a:pt x="3710" y="4617"/>
                  </a:lnTo>
                  <a:lnTo>
                    <a:pt x="3952" y="4113"/>
                  </a:lnTo>
                  <a:lnTo>
                    <a:pt x="3952" y="3790"/>
                  </a:lnTo>
                  <a:cubicBezTo>
                    <a:pt x="3952" y="3609"/>
                    <a:pt x="3791" y="3367"/>
                    <a:pt x="3610" y="3367"/>
                  </a:cubicBezTo>
                  <a:lnTo>
                    <a:pt x="2279" y="2944"/>
                  </a:lnTo>
                  <a:cubicBezTo>
                    <a:pt x="2098" y="2863"/>
                    <a:pt x="2017" y="2782"/>
                    <a:pt x="1936" y="2601"/>
                  </a:cubicBezTo>
                  <a:lnTo>
                    <a:pt x="1271" y="343"/>
                  </a:lnTo>
                  <a:cubicBezTo>
                    <a:pt x="1190" y="81"/>
                    <a:pt x="1009" y="0"/>
                    <a:pt x="767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8" name="Google Shape;1422;p42"/>
            <p:cNvSpPr/>
            <p:nvPr/>
          </p:nvSpPr>
          <p:spPr>
            <a:xfrm>
              <a:off x="3089880" y="2804040"/>
              <a:ext cx="56880" cy="64800"/>
            </a:xfrm>
            <a:custGeom>
              <a:avLst/>
              <a:gdLst>
                <a:gd name="textAreaLeft" fmla="*/ 0 w 56880"/>
                <a:gd name="textAreaRight" fmla="*/ 57600 w 56880"/>
                <a:gd name="textAreaTop" fmla="*/ 0 h 64800"/>
                <a:gd name="textAreaBottom" fmla="*/ 65520 h 64800"/>
              </a:gdLst>
              <a:ahLst/>
              <a:cxnLst/>
              <a:rect l="textAreaLeft" t="textAreaTop" r="textAreaRight" b="textAreaBottom"/>
              <a:pathLst>
                <a:path w="1856" h="2106">
                  <a:moveTo>
                    <a:pt x="797" y="0"/>
                  </a:moveTo>
                  <a:cubicBezTo>
                    <a:pt x="783" y="0"/>
                    <a:pt x="772" y="3"/>
                    <a:pt x="767" y="9"/>
                  </a:cubicBezTo>
                  <a:cubicBezTo>
                    <a:pt x="343" y="170"/>
                    <a:pt x="0" y="593"/>
                    <a:pt x="0" y="1017"/>
                  </a:cubicBezTo>
                  <a:cubicBezTo>
                    <a:pt x="0" y="1521"/>
                    <a:pt x="343" y="1944"/>
                    <a:pt x="767" y="2106"/>
                  </a:cubicBezTo>
                  <a:cubicBezTo>
                    <a:pt x="847" y="2106"/>
                    <a:pt x="1855" y="1602"/>
                    <a:pt x="1855" y="1017"/>
                  </a:cubicBezTo>
                  <a:cubicBezTo>
                    <a:pt x="1855" y="474"/>
                    <a:pt x="986" y="0"/>
                    <a:pt x="797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Google Shape;1423;p42"/>
            <p:cNvSpPr/>
            <p:nvPr/>
          </p:nvSpPr>
          <p:spPr>
            <a:xfrm>
              <a:off x="3113640" y="2801880"/>
              <a:ext cx="43920" cy="66960"/>
            </a:xfrm>
            <a:custGeom>
              <a:avLst/>
              <a:gdLst>
                <a:gd name="textAreaLeft" fmla="*/ 0 w 43920"/>
                <a:gd name="textAreaRight" fmla="*/ 44640 w 43920"/>
                <a:gd name="textAreaTop" fmla="*/ 0 h 66960"/>
                <a:gd name="textAreaBottom" fmla="*/ 67680 h 66960"/>
              </a:gdLst>
              <a:ahLst/>
              <a:cxnLst/>
              <a:rect l="textAreaLeft" t="textAreaTop" r="textAreaRight" b="textAreaBottom"/>
              <a:pathLst>
                <a:path w="1433" h="2178">
                  <a:moveTo>
                    <a:pt x="343" y="0"/>
                  </a:moveTo>
                  <a:cubicBezTo>
                    <a:pt x="243" y="0"/>
                    <a:pt x="81" y="0"/>
                    <a:pt x="1" y="81"/>
                  </a:cubicBezTo>
                  <a:cubicBezTo>
                    <a:pt x="162" y="161"/>
                    <a:pt x="343" y="242"/>
                    <a:pt x="424" y="343"/>
                  </a:cubicBezTo>
                  <a:cubicBezTo>
                    <a:pt x="585" y="504"/>
                    <a:pt x="747" y="847"/>
                    <a:pt x="747" y="1089"/>
                  </a:cubicBezTo>
                  <a:cubicBezTo>
                    <a:pt x="747" y="1432"/>
                    <a:pt x="585" y="1674"/>
                    <a:pt x="424" y="1936"/>
                  </a:cubicBezTo>
                  <a:cubicBezTo>
                    <a:pt x="343" y="2016"/>
                    <a:pt x="162" y="2097"/>
                    <a:pt x="1" y="2178"/>
                  </a:cubicBezTo>
                  <a:lnTo>
                    <a:pt x="343" y="2178"/>
                  </a:lnTo>
                  <a:cubicBezTo>
                    <a:pt x="666" y="2178"/>
                    <a:pt x="928" y="2097"/>
                    <a:pt x="1170" y="1936"/>
                  </a:cubicBezTo>
                  <a:cubicBezTo>
                    <a:pt x="1351" y="1674"/>
                    <a:pt x="1432" y="1432"/>
                    <a:pt x="1432" y="1089"/>
                  </a:cubicBezTo>
                  <a:cubicBezTo>
                    <a:pt x="1432" y="847"/>
                    <a:pt x="1351" y="504"/>
                    <a:pt x="1170" y="343"/>
                  </a:cubicBezTo>
                  <a:cubicBezTo>
                    <a:pt x="928" y="161"/>
                    <a:pt x="666" y="0"/>
                    <a:pt x="343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840" bIns="338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1424;p42"/>
            <p:cNvSpPr/>
            <p:nvPr/>
          </p:nvSpPr>
          <p:spPr>
            <a:xfrm>
              <a:off x="3113640" y="2824920"/>
              <a:ext cx="22320" cy="2304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747" h="767">
                  <a:moveTo>
                    <a:pt x="343" y="0"/>
                  </a:moveTo>
                  <a:cubicBezTo>
                    <a:pt x="162" y="0"/>
                    <a:pt x="1" y="182"/>
                    <a:pt x="1" y="343"/>
                  </a:cubicBezTo>
                  <a:cubicBezTo>
                    <a:pt x="1" y="605"/>
                    <a:pt x="162" y="766"/>
                    <a:pt x="343" y="766"/>
                  </a:cubicBezTo>
                  <a:cubicBezTo>
                    <a:pt x="585" y="766"/>
                    <a:pt x="747" y="605"/>
                    <a:pt x="747" y="343"/>
                  </a:cubicBezTo>
                  <a:cubicBezTo>
                    <a:pt x="747" y="182"/>
                    <a:pt x="585" y="0"/>
                    <a:pt x="343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1425;p42"/>
            <p:cNvSpPr/>
            <p:nvPr/>
          </p:nvSpPr>
          <p:spPr>
            <a:xfrm>
              <a:off x="2876400" y="2804040"/>
              <a:ext cx="59400" cy="64800"/>
            </a:xfrm>
            <a:custGeom>
              <a:avLst/>
              <a:gdLst>
                <a:gd name="textAreaLeft" fmla="*/ 0 w 59400"/>
                <a:gd name="textAreaRight" fmla="*/ 60120 w 59400"/>
                <a:gd name="textAreaTop" fmla="*/ 0 h 64800"/>
                <a:gd name="textAreaBottom" fmla="*/ 65520 h 64800"/>
              </a:gdLst>
              <a:ahLst/>
              <a:cxnLst/>
              <a:rect l="textAreaLeft" t="textAreaTop" r="textAreaRight" b="textAreaBottom"/>
              <a:pathLst>
                <a:path w="1936" h="2106">
                  <a:moveTo>
                    <a:pt x="714" y="0"/>
                  </a:moveTo>
                  <a:cubicBezTo>
                    <a:pt x="693" y="0"/>
                    <a:pt x="677" y="3"/>
                    <a:pt x="666" y="9"/>
                  </a:cubicBezTo>
                  <a:cubicBezTo>
                    <a:pt x="242" y="170"/>
                    <a:pt x="0" y="593"/>
                    <a:pt x="0" y="1017"/>
                  </a:cubicBezTo>
                  <a:cubicBezTo>
                    <a:pt x="0" y="1521"/>
                    <a:pt x="242" y="1944"/>
                    <a:pt x="666" y="2106"/>
                  </a:cubicBezTo>
                  <a:cubicBezTo>
                    <a:pt x="827" y="2106"/>
                    <a:pt x="1936" y="1602"/>
                    <a:pt x="1936" y="1017"/>
                  </a:cubicBezTo>
                  <a:cubicBezTo>
                    <a:pt x="1936" y="474"/>
                    <a:pt x="979" y="0"/>
                    <a:pt x="714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1426;p42"/>
            <p:cNvSpPr/>
            <p:nvPr/>
          </p:nvSpPr>
          <p:spPr>
            <a:xfrm>
              <a:off x="2896920" y="2801880"/>
              <a:ext cx="46080" cy="66960"/>
            </a:xfrm>
            <a:custGeom>
              <a:avLst/>
              <a:gdLst>
                <a:gd name="textAreaLeft" fmla="*/ 0 w 46080"/>
                <a:gd name="textAreaRight" fmla="*/ 46800 w 46080"/>
                <a:gd name="textAreaTop" fmla="*/ 0 h 66960"/>
                <a:gd name="textAreaBottom" fmla="*/ 67680 h 66960"/>
              </a:gdLst>
              <a:ahLst/>
              <a:cxnLst/>
              <a:rect l="textAreaLeft" t="textAreaTop" r="textAreaRight" b="textAreaBottom"/>
              <a:pathLst>
                <a:path w="1513" h="2178">
                  <a:moveTo>
                    <a:pt x="424" y="0"/>
                  </a:moveTo>
                  <a:cubicBezTo>
                    <a:pt x="263" y="0"/>
                    <a:pt x="162" y="0"/>
                    <a:pt x="1" y="81"/>
                  </a:cubicBezTo>
                  <a:cubicBezTo>
                    <a:pt x="162" y="161"/>
                    <a:pt x="343" y="242"/>
                    <a:pt x="424" y="343"/>
                  </a:cubicBezTo>
                  <a:cubicBezTo>
                    <a:pt x="666" y="504"/>
                    <a:pt x="767" y="847"/>
                    <a:pt x="767" y="1089"/>
                  </a:cubicBezTo>
                  <a:cubicBezTo>
                    <a:pt x="767" y="1432"/>
                    <a:pt x="666" y="1674"/>
                    <a:pt x="424" y="1936"/>
                  </a:cubicBezTo>
                  <a:cubicBezTo>
                    <a:pt x="343" y="2016"/>
                    <a:pt x="162" y="2097"/>
                    <a:pt x="1" y="2178"/>
                  </a:cubicBezTo>
                  <a:lnTo>
                    <a:pt x="424" y="2178"/>
                  </a:lnTo>
                  <a:cubicBezTo>
                    <a:pt x="666" y="2178"/>
                    <a:pt x="1009" y="2097"/>
                    <a:pt x="1170" y="1936"/>
                  </a:cubicBezTo>
                  <a:cubicBezTo>
                    <a:pt x="1352" y="1674"/>
                    <a:pt x="1513" y="1432"/>
                    <a:pt x="1513" y="1089"/>
                  </a:cubicBezTo>
                  <a:cubicBezTo>
                    <a:pt x="1513" y="847"/>
                    <a:pt x="1352" y="504"/>
                    <a:pt x="1170" y="343"/>
                  </a:cubicBezTo>
                  <a:cubicBezTo>
                    <a:pt x="1009" y="161"/>
                    <a:pt x="666" y="0"/>
                    <a:pt x="424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840" bIns="338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1427;p42"/>
            <p:cNvSpPr/>
            <p:nvPr/>
          </p:nvSpPr>
          <p:spPr>
            <a:xfrm>
              <a:off x="2896920" y="2824920"/>
              <a:ext cx="23040" cy="2304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767" h="767">
                  <a:moveTo>
                    <a:pt x="424" y="0"/>
                  </a:moveTo>
                  <a:cubicBezTo>
                    <a:pt x="162" y="0"/>
                    <a:pt x="1" y="182"/>
                    <a:pt x="1" y="343"/>
                  </a:cubicBezTo>
                  <a:cubicBezTo>
                    <a:pt x="1" y="605"/>
                    <a:pt x="162" y="766"/>
                    <a:pt x="424" y="766"/>
                  </a:cubicBezTo>
                  <a:cubicBezTo>
                    <a:pt x="585" y="766"/>
                    <a:pt x="767" y="605"/>
                    <a:pt x="767" y="343"/>
                  </a:cubicBezTo>
                  <a:cubicBezTo>
                    <a:pt x="767" y="182"/>
                    <a:pt x="585" y="0"/>
                    <a:pt x="424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1428;p42"/>
            <p:cNvSpPr/>
            <p:nvPr/>
          </p:nvSpPr>
          <p:spPr>
            <a:xfrm>
              <a:off x="3051000" y="2671560"/>
              <a:ext cx="59400" cy="64440"/>
            </a:xfrm>
            <a:custGeom>
              <a:avLst/>
              <a:gdLst>
                <a:gd name="textAreaLeft" fmla="*/ 0 w 59400"/>
                <a:gd name="textAreaRight" fmla="*/ 60120 w 5940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1936" h="2098">
                  <a:moveTo>
                    <a:pt x="162" y="1"/>
                  </a:moveTo>
                  <a:cubicBezTo>
                    <a:pt x="81" y="1"/>
                    <a:pt x="0" y="81"/>
                    <a:pt x="0" y="162"/>
                  </a:cubicBezTo>
                  <a:lnTo>
                    <a:pt x="0" y="1916"/>
                  </a:lnTo>
                  <a:cubicBezTo>
                    <a:pt x="0" y="2017"/>
                    <a:pt x="81" y="2097"/>
                    <a:pt x="162" y="2097"/>
                  </a:cubicBezTo>
                  <a:lnTo>
                    <a:pt x="1754" y="2097"/>
                  </a:lnTo>
                  <a:cubicBezTo>
                    <a:pt x="1855" y="2097"/>
                    <a:pt x="1936" y="2017"/>
                    <a:pt x="1936" y="1916"/>
                  </a:cubicBezTo>
                  <a:lnTo>
                    <a:pt x="1351" y="81"/>
                  </a:lnTo>
                  <a:lnTo>
                    <a:pt x="1250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1429;p42"/>
            <p:cNvSpPr/>
            <p:nvPr/>
          </p:nvSpPr>
          <p:spPr>
            <a:xfrm>
              <a:off x="2962080" y="2671560"/>
              <a:ext cx="67680" cy="147600"/>
            </a:xfrm>
            <a:custGeom>
              <a:avLst/>
              <a:gdLst>
                <a:gd name="textAreaLeft" fmla="*/ 0 w 67680"/>
                <a:gd name="textAreaRight" fmla="*/ 68400 w 67680"/>
                <a:gd name="textAreaTop" fmla="*/ 0 h 147600"/>
                <a:gd name="textAreaBottom" fmla="*/ 148320 h 147600"/>
              </a:gdLst>
              <a:ahLst/>
              <a:cxnLst/>
              <a:rect l="textAreaLeft" t="textAreaTop" r="textAreaRight" b="textAreaBottom"/>
              <a:pathLst>
                <a:path w="2199" h="4779">
                  <a:moveTo>
                    <a:pt x="81" y="1"/>
                  </a:moveTo>
                  <a:cubicBezTo>
                    <a:pt x="81" y="1"/>
                    <a:pt x="0" y="81"/>
                    <a:pt x="0" y="162"/>
                  </a:cubicBezTo>
                  <a:lnTo>
                    <a:pt x="0" y="4779"/>
                  </a:lnTo>
                  <a:lnTo>
                    <a:pt x="2198" y="4779"/>
                  </a:lnTo>
                  <a:lnTo>
                    <a:pt x="2198" y="162"/>
                  </a:lnTo>
                  <a:cubicBezTo>
                    <a:pt x="2198" y="81"/>
                    <a:pt x="2097" y="1"/>
                    <a:pt x="2017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160" bIns="74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1430;p42"/>
            <p:cNvSpPr/>
            <p:nvPr/>
          </p:nvSpPr>
          <p:spPr>
            <a:xfrm>
              <a:off x="2977920" y="2730960"/>
              <a:ext cx="12600" cy="2304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424" h="768">
                  <a:moveTo>
                    <a:pt x="182" y="1"/>
                  </a:moveTo>
                  <a:cubicBezTo>
                    <a:pt x="81" y="1"/>
                    <a:pt x="1" y="102"/>
                    <a:pt x="1" y="182"/>
                  </a:cubicBezTo>
                  <a:lnTo>
                    <a:pt x="1" y="505"/>
                  </a:lnTo>
                  <a:cubicBezTo>
                    <a:pt x="1" y="686"/>
                    <a:pt x="81" y="767"/>
                    <a:pt x="182" y="767"/>
                  </a:cubicBezTo>
                  <a:cubicBezTo>
                    <a:pt x="343" y="767"/>
                    <a:pt x="424" y="686"/>
                    <a:pt x="424" y="606"/>
                  </a:cubicBezTo>
                  <a:lnTo>
                    <a:pt x="424" y="182"/>
                  </a:lnTo>
                  <a:cubicBezTo>
                    <a:pt x="424" y="102"/>
                    <a:pt x="343" y="1"/>
                    <a:pt x="182" y="1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1431;p42"/>
            <p:cNvSpPr/>
            <p:nvPr/>
          </p:nvSpPr>
          <p:spPr>
            <a:xfrm>
              <a:off x="2863440" y="2671560"/>
              <a:ext cx="75240" cy="64440"/>
            </a:xfrm>
            <a:custGeom>
              <a:avLst/>
              <a:gdLst>
                <a:gd name="textAreaLeft" fmla="*/ 0 w 75240"/>
                <a:gd name="textAreaRight" fmla="*/ 75960 w 75240"/>
                <a:gd name="textAreaTop" fmla="*/ 0 h 64440"/>
                <a:gd name="textAreaBottom" fmla="*/ 65160 h 64440"/>
              </a:gdLst>
              <a:ahLst/>
              <a:cxnLst/>
              <a:rect l="textAreaLeft" t="textAreaTop" r="textAreaRight" b="textAreaBottom"/>
              <a:pathLst>
                <a:path w="2441" h="2098">
                  <a:moveTo>
                    <a:pt x="82" y="1"/>
                  </a:moveTo>
                  <a:cubicBezTo>
                    <a:pt x="1" y="1"/>
                    <a:pt x="1" y="81"/>
                    <a:pt x="1" y="162"/>
                  </a:cubicBezTo>
                  <a:lnTo>
                    <a:pt x="1" y="1916"/>
                  </a:lnTo>
                  <a:cubicBezTo>
                    <a:pt x="1" y="2017"/>
                    <a:pt x="1" y="2097"/>
                    <a:pt x="82" y="2097"/>
                  </a:cubicBezTo>
                  <a:lnTo>
                    <a:pt x="2360" y="2097"/>
                  </a:lnTo>
                  <a:cubicBezTo>
                    <a:pt x="2441" y="2097"/>
                    <a:pt x="2441" y="2017"/>
                    <a:pt x="2441" y="1916"/>
                  </a:cubicBezTo>
                  <a:lnTo>
                    <a:pt x="2441" y="162"/>
                  </a:lnTo>
                  <a:cubicBezTo>
                    <a:pt x="2441" y="81"/>
                    <a:pt x="2441" y="1"/>
                    <a:pt x="236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0" bIns="32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1432;p42"/>
            <p:cNvSpPr/>
            <p:nvPr/>
          </p:nvSpPr>
          <p:spPr>
            <a:xfrm>
              <a:off x="2858400" y="2775600"/>
              <a:ext cx="61920" cy="100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2017" h="344">
                  <a:moveTo>
                    <a:pt x="162" y="0"/>
                  </a:moveTo>
                  <a:cubicBezTo>
                    <a:pt x="81" y="0"/>
                    <a:pt x="1" y="81"/>
                    <a:pt x="1" y="182"/>
                  </a:cubicBezTo>
                  <a:cubicBezTo>
                    <a:pt x="1" y="262"/>
                    <a:pt x="81" y="343"/>
                    <a:pt x="162" y="343"/>
                  </a:cubicBezTo>
                  <a:lnTo>
                    <a:pt x="1835" y="343"/>
                  </a:lnTo>
                  <a:cubicBezTo>
                    <a:pt x="1916" y="343"/>
                    <a:pt x="2017" y="262"/>
                    <a:pt x="2017" y="182"/>
                  </a:cubicBezTo>
                  <a:cubicBezTo>
                    <a:pt x="2017" y="81"/>
                    <a:pt x="1916" y="0"/>
                    <a:pt x="1835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1433;p42"/>
            <p:cNvSpPr/>
            <p:nvPr/>
          </p:nvSpPr>
          <p:spPr>
            <a:xfrm>
              <a:off x="2855160" y="2752200"/>
              <a:ext cx="90720" cy="9360"/>
            </a:xfrm>
            <a:custGeom>
              <a:avLst/>
              <a:gdLst>
                <a:gd name="textAreaLeft" fmla="*/ 0 w 90720"/>
                <a:gd name="textAreaRight" fmla="*/ 91440 w 9072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2945" h="323">
                  <a:moveTo>
                    <a:pt x="263" y="0"/>
                  </a:moveTo>
                  <a:cubicBezTo>
                    <a:pt x="182" y="0"/>
                    <a:pt x="1" y="81"/>
                    <a:pt x="102" y="242"/>
                  </a:cubicBezTo>
                  <a:cubicBezTo>
                    <a:pt x="102" y="323"/>
                    <a:pt x="182" y="323"/>
                    <a:pt x="263" y="323"/>
                  </a:cubicBezTo>
                  <a:lnTo>
                    <a:pt x="2703" y="323"/>
                  </a:lnTo>
                  <a:cubicBezTo>
                    <a:pt x="2783" y="323"/>
                    <a:pt x="2944" y="242"/>
                    <a:pt x="2864" y="162"/>
                  </a:cubicBezTo>
                  <a:cubicBezTo>
                    <a:pt x="2864" y="81"/>
                    <a:pt x="2783" y="0"/>
                    <a:pt x="2703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0" name="Google Shape;1434;p42"/>
            <p:cNvSpPr/>
            <p:nvPr/>
          </p:nvSpPr>
          <p:spPr>
            <a:xfrm>
              <a:off x="3171240" y="2777760"/>
              <a:ext cx="22320" cy="2304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747" h="767">
                  <a:moveTo>
                    <a:pt x="162" y="0"/>
                  </a:moveTo>
                  <a:cubicBezTo>
                    <a:pt x="81" y="0"/>
                    <a:pt x="0" y="101"/>
                    <a:pt x="0" y="181"/>
                  </a:cubicBezTo>
                  <a:lnTo>
                    <a:pt x="0" y="686"/>
                  </a:lnTo>
                  <a:cubicBezTo>
                    <a:pt x="0" y="686"/>
                    <a:pt x="81" y="766"/>
                    <a:pt x="162" y="766"/>
                  </a:cubicBezTo>
                  <a:lnTo>
                    <a:pt x="746" y="766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1" name="Google Shape;1435;p42"/>
            <p:cNvSpPr/>
            <p:nvPr/>
          </p:nvSpPr>
          <p:spPr>
            <a:xfrm>
              <a:off x="3045960" y="2752200"/>
              <a:ext cx="22320" cy="936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747" h="323">
                  <a:moveTo>
                    <a:pt x="161" y="0"/>
                  </a:moveTo>
                  <a:cubicBezTo>
                    <a:pt x="81" y="0"/>
                    <a:pt x="0" y="81"/>
                    <a:pt x="0" y="162"/>
                  </a:cubicBezTo>
                  <a:cubicBezTo>
                    <a:pt x="0" y="323"/>
                    <a:pt x="81" y="323"/>
                    <a:pt x="161" y="323"/>
                  </a:cubicBezTo>
                  <a:lnTo>
                    <a:pt x="585" y="323"/>
                  </a:lnTo>
                  <a:cubicBezTo>
                    <a:pt x="665" y="323"/>
                    <a:pt x="746" y="242"/>
                    <a:pt x="746" y="162"/>
                  </a:cubicBezTo>
                  <a:cubicBezTo>
                    <a:pt x="746" y="81"/>
                    <a:pt x="665" y="0"/>
                    <a:pt x="504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1436;p42"/>
            <p:cNvSpPr/>
            <p:nvPr/>
          </p:nvSpPr>
          <p:spPr>
            <a:xfrm>
              <a:off x="2952000" y="2814840"/>
              <a:ext cx="64440" cy="19800"/>
            </a:xfrm>
            <a:custGeom>
              <a:avLst/>
              <a:gdLst>
                <a:gd name="textAreaLeft" fmla="*/ 0 w 64440"/>
                <a:gd name="textAreaRight" fmla="*/ 65160 w 6444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2098" h="666">
                  <a:moveTo>
                    <a:pt x="162" y="1"/>
                  </a:moveTo>
                  <a:cubicBezTo>
                    <a:pt x="82" y="1"/>
                    <a:pt x="1" y="1"/>
                    <a:pt x="1" y="81"/>
                  </a:cubicBezTo>
                  <a:lnTo>
                    <a:pt x="1" y="666"/>
                  </a:lnTo>
                  <a:lnTo>
                    <a:pt x="2017" y="666"/>
                  </a:lnTo>
                  <a:lnTo>
                    <a:pt x="2098" y="81"/>
                  </a:lnTo>
                  <a:cubicBezTo>
                    <a:pt x="2098" y="1"/>
                    <a:pt x="2017" y="1"/>
                    <a:pt x="2017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1437;p42"/>
            <p:cNvSpPr/>
            <p:nvPr/>
          </p:nvSpPr>
          <p:spPr>
            <a:xfrm>
              <a:off x="3011760" y="2814840"/>
              <a:ext cx="25560" cy="19800"/>
            </a:xfrm>
            <a:custGeom>
              <a:avLst/>
              <a:gdLst>
                <a:gd name="textAreaLeft" fmla="*/ 0 w 25560"/>
                <a:gd name="textAreaRight" fmla="*/ 26280 w 2556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848" h="666">
                  <a:moveTo>
                    <a:pt x="0" y="1"/>
                  </a:moveTo>
                  <a:cubicBezTo>
                    <a:pt x="101" y="1"/>
                    <a:pt x="182" y="1"/>
                    <a:pt x="182" y="81"/>
                  </a:cubicBezTo>
                  <a:lnTo>
                    <a:pt x="182" y="666"/>
                  </a:lnTo>
                  <a:lnTo>
                    <a:pt x="847" y="666"/>
                  </a:lnTo>
                  <a:lnTo>
                    <a:pt x="847" y="81"/>
                  </a:lnTo>
                  <a:cubicBezTo>
                    <a:pt x="847" y="1"/>
                    <a:pt x="847" y="1"/>
                    <a:pt x="766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94" name="Google Shape;1438;p42"/>
          <p:cNvGrpSpPr/>
          <p:nvPr/>
        </p:nvGrpSpPr>
        <p:grpSpPr>
          <a:xfrm>
            <a:off x="2816280" y="3542400"/>
            <a:ext cx="377640" cy="320400"/>
            <a:chOff x="2816280" y="3542400"/>
            <a:chExt cx="377640" cy="320400"/>
          </a:xfrm>
        </p:grpSpPr>
        <p:sp>
          <p:nvSpPr>
            <p:cNvPr id="695" name="Google Shape;1439;p42"/>
            <p:cNvSpPr/>
            <p:nvPr/>
          </p:nvSpPr>
          <p:spPr>
            <a:xfrm>
              <a:off x="2834640" y="3552840"/>
              <a:ext cx="351000" cy="309600"/>
            </a:xfrm>
            <a:custGeom>
              <a:avLst/>
              <a:gdLst>
                <a:gd name="textAreaLeft" fmla="*/ 0 w 351000"/>
                <a:gd name="textAreaRight" fmla="*/ 351720 w 351000"/>
                <a:gd name="textAreaTop" fmla="*/ 0 h 309600"/>
                <a:gd name="textAreaBottom" fmla="*/ 310320 h 309600"/>
              </a:gdLst>
              <a:ahLst/>
              <a:cxnLst/>
              <a:rect l="textAreaLeft" t="textAreaTop" r="textAreaRight" b="textAreaBottom"/>
              <a:pathLst>
                <a:path w="11331" h="10001">
                  <a:moveTo>
                    <a:pt x="3347" y="0"/>
                  </a:moveTo>
                  <a:lnTo>
                    <a:pt x="0" y="2944"/>
                  </a:lnTo>
                  <a:lnTo>
                    <a:pt x="585" y="10000"/>
                  </a:lnTo>
                  <a:lnTo>
                    <a:pt x="10504" y="10000"/>
                  </a:lnTo>
                  <a:lnTo>
                    <a:pt x="11331" y="7480"/>
                  </a:lnTo>
                  <a:lnTo>
                    <a:pt x="11331" y="2440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1440;p42"/>
            <p:cNvSpPr/>
            <p:nvPr/>
          </p:nvSpPr>
          <p:spPr>
            <a:xfrm>
              <a:off x="2816280" y="3542400"/>
              <a:ext cx="356040" cy="320400"/>
            </a:xfrm>
            <a:custGeom>
              <a:avLst/>
              <a:gdLst>
                <a:gd name="textAreaLeft" fmla="*/ 0 w 356040"/>
                <a:gd name="textAreaRight" fmla="*/ 356760 w 356040"/>
                <a:gd name="textAreaTop" fmla="*/ 0 h 320400"/>
                <a:gd name="textAreaBottom" fmla="*/ 321120 h 320400"/>
              </a:gdLst>
              <a:ahLst/>
              <a:cxnLst/>
              <a:rect l="textAreaLeft" t="textAreaTop" r="textAreaRight" b="textAreaBottom"/>
              <a:pathLst>
                <a:path w="11493" h="10344">
                  <a:moveTo>
                    <a:pt x="3932" y="0"/>
                  </a:moveTo>
                  <a:cubicBezTo>
                    <a:pt x="3851" y="0"/>
                    <a:pt x="3851" y="81"/>
                    <a:pt x="3851" y="81"/>
                  </a:cubicBezTo>
                  <a:lnTo>
                    <a:pt x="242" y="2682"/>
                  </a:lnTo>
                  <a:cubicBezTo>
                    <a:pt x="81" y="2783"/>
                    <a:pt x="0" y="2944"/>
                    <a:pt x="0" y="3105"/>
                  </a:cubicBezTo>
                  <a:lnTo>
                    <a:pt x="0" y="10081"/>
                  </a:lnTo>
                  <a:cubicBezTo>
                    <a:pt x="0" y="10242"/>
                    <a:pt x="162" y="10343"/>
                    <a:pt x="242" y="10343"/>
                  </a:cubicBezTo>
                  <a:lnTo>
                    <a:pt x="1089" y="10343"/>
                  </a:lnTo>
                  <a:lnTo>
                    <a:pt x="1089" y="4456"/>
                  </a:lnTo>
                  <a:lnTo>
                    <a:pt x="4355" y="1593"/>
                  </a:lnTo>
                  <a:lnTo>
                    <a:pt x="7803" y="1593"/>
                  </a:lnTo>
                  <a:lnTo>
                    <a:pt x="11089" y="4456"/>
                  </a:lnTo>
                  <a:lnTo>
                    <a:pt x="11089" y="10343"/>
                  </a:lnTo>
                  <a:lnTo>
                    <a:pt x="11251" y="10343"/>
                  </a:lnTo>
                  <a:cubicBezTo>
                    <a:pt x="11331" y="10343"/>
                    <a:pt x="11493" y="10242"/>
                    <a:pt x="11493" y="10081"/>
                  </a:cubicBezTo>
                  <a:lnTo>
                    <a:pt x="11493" y="3105"/>
                  </a:lnTo>
                  <a:cubicBezTo>
                    <a:pt x="11493" y="2944"/>
                    <a:pt x="11412" y="2783"/>
                    <a:pt x="11251" y="2682"/>
                  </a:cubicBezTo>
                  <a:lnTo>
                    <a:pt x="8307" y="162"/>
                  </a:lnTo>
                  <a:lnTo>
                    <a:pt x="6291" y="585"/>
                  </a:lnTo>
                  <a:lnTo>
                    <a:pt x="3932" y="0"/>
                  </a:ln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1441;p42"/>
            <p:cNvSpPr/>
            <p:nvPr/>
          </p:nvSpPr>
          <p:spPr>
            <a:xfrm>
              <a:off x="3069360" y="3542400"/>
              <a:ext cx="124560" cy="320400"/>
            </a:xfrm>
            <a:custGeom>
              <a:avLst/>
              <a:gdLst>
                <a:gd name="textAreaLeft" fmla="*/ 0 w 124560"/>
                <a:gd name="textAreaRight" fmla="*/ 125280 w 124560"/>
                <a:gd name="textAreaTop" fmla="*/ 0 h 320400"/>
                <a:gd name="textAreaBottom" fmla="*/ 321120 h 320400"/>
              </a:gdLst>
              <a:ahLst/>
              <a:cxnLst/>
              <a:rect l="textAreaLeft" t="textAreaTop" r="textAreaRight" b="textAreaBottom"/>
              <a:pathLst>
                <a:path w="4033" h="10344">
                  <a:moveTo>
                    <a:pt x="162" y="0"/>
                  </a:moveTo>
                  <a:lnTo>
                    <a:pt x="1" y="162"/>
                  </a:lnTo>
                  <a:lnTo>
                    <a:pt x="1" y="424"/>
                  </a:lnTo>
                  <a:lnTo>
                    <a:pt x="3106" y="2682"/>
                  </a:lnTo>
                  <a:cubicBezTo>
                    <a:pt x="3186" y="2783"/>
                    <a:pt x="3267" y="2944"/>
                    <a:pt x="3267" y="3105"/>
                  </a:cubicBezTo>
                  <a:lnTo>
                    <a:pt x="3267" y="10081"/>
                  </a:lnTo>
                  <a:cubicBezTo>
                    <a:pt x="3267" y="10242"/>
                    <a:pt x="3186" y="10343"/>
                    <a:pt x="3106" y="10343"/>
                  </a:cubicBezTo>
                  <a:lnTo>
                    <a:pt x="3771" y="10343"/>
                  </a:lnTo>
                  <a:cubicBezTo>
                    <a:pt x="3952" y="10343"/>
                    <a:pt x="4033" y="10242"/>
                    <a:pt x="4033" y="10081"/>
                  </a:cubicBezTo>
                  <a:lnTo>
                    <a:pt x="4033" y="3105"/>
                  </a:lnTo>
                  <a:cubicBezTo>
                    <a:pt x="4033" y="2944"/>
                    <a:pt x="3952" y="2783"/>
                    <a:pt x="3771" y="2682"/>
                  </a:cubicBezTo>
                  <a:lnTo>
                    <a:pt x="162" y="8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1442;p42"/>
            <p:cNvSpPr/>
            <p:nvPr/>
          </p:nvSpPr>
          <p:spPr>
            <a:xfrm>
              <a:off x="2938320" y="3542400"/>
              <a:ext cx="127800" cy="33120"/>
            </a:xfrm>
            <a:custGeom>
              <a:avLst/>
              <a:gdLst>
                <a:gd name="textAreaLeft" fmla="*/ 0 w 127800"/>
                <a:gd name="textAreaRight" fmla="*/ 128520 w 12780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4135" h="1090">
                  <a:moveTo>
                    <a:pt x="1" y="0"/>
                  </a:moveTo>
                  <a:lnTo>
                    <a:pt x="424" y="1089"/>
                  </a:lnTo>
                  <a:lnTo>
                    <a:pt x="3872" y="1089"/>
                  </a:lnTo>
                  <a:lnTo>
                    <a:pt x="4134" y="424"/>
                  </a:lnTo>
                  <a:lnTo>
                    <a:pt x="3953" y="81"/>
                  </a:lnTo>
                  <a:cubicBezTo>
                    <a:pt x="3953" y="81"/>
                    <a:pt x="3529" y="0"/>
                    <a:pt x="3449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Google Shape;1443;p42"/>
            <p:cNvSpPr/>
            <p:nvPr/>
          </p:nvSpPr>
          <p:spPr>
            <a:xfrm>
              <a:off x="3043080" y="3542400"/>
              <a:ext cx="28080" cy="1260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12600"/>
                <a:gd name="textAreaBottom" fmla="*/ 13320 h 12600"/>
              </a:gdLst>
              <a:ahLst/>
              <a:cxnLst/>
              <a:rect l="textAreaLeft" t="textAreaTop" r="textAreaRight" b="textAreaBottom"/>
              <a:pathLst>
                <a:path w="929" h="424">
                  <a:moveTo>
                    <a:pt x="1" y="0"/>
                  </a:moveTo>
                  <a:cubicBezTo>
                    <a:pt x="82" y="0"/>
                    <a:pt x="263" y="0"/>
                    <a:pt x="344" y="81"/>
                  </a:cubicBezTo>
                  <a:lnTo>
                    <a:pt x="767" y="424"/>
                  </a:lnTo>
                  <a:lnTo>
                    <a:pt x="928" y="0"/>
                  </a:ln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Google Shape;1444;p42"/>
            <p:cNvSpPr/>
            <p:nvPr/>
          </p:nvSpPr>
          <p:spPr>
            <a:xfrm>
              <a:off x="2917800" y="3701160"/>
              <a:ext cx="176400" cy="61920"/>
            </a:xfrm>
            <a:custGeom>
              <a:avLst/>
              <a:gdLst>
                <a:gd name="textAreaLeft" fmla="*/ 0 w 176400"/>
                <a:gd name="textAreaRight" fmla="*/ 177120 w 17640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5707" h="2017">
                  <a:moveTo>
                    <a:pt x="1009" y="0"/>
                  </a:moveTo>
                  <a:cubicBezTo>
                    <a:pt x="767" y="0"/>
                    <a:pt x="585" y="182"/>
                    <a:pt x="505" y="343"/>
                  </a:cubicBezTo>
                  <a:lnTo>
                    <a:pt x="1" y="2017"/>
                  </a:lnTo>
                  <a:lnTo>
                    <a:pt x="5706" y="2017"/>
                  </a:lnTo>
                  <a:lnTo>
                    <a:pt x="5122" y="343"/>
                  </a:lnTo>
                  <a:cubicBezTo>
                    <a:pt x="5041" y="182"/>
                    <a:pt x="4880" y="0"/>
                    <a:pt x="4698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Google Shape;1445;p42"/>
            <p:cNvSpPr/>
            <p:nvPr/>
          </p:nvSpPr>
          <p:spPr>
            <a:xfrm>
              <a:off x="2910240" y="3696480"/>
              <a:ext cx="189720" cy="72360"/>
            </a:xfrm>
            <a:custGeom>
              <a:avLst/>
              <a:gdLst>
                <a:gd name="textAreaLeft" fmla="*/ 0 w 189720"/>
                <a:gd name="textAreaRight" fmla="*/ 190440 w 189720"/>
                <a:gd name="textAreaTop" fmla="*/ 0 h 72360"/>
                <a:gd name="textAreaBottom" fmla="*/ 73080 h 72360"/>
              </a:gdLst>
              <a:ahLst/>
              <a:cxnLst/>
              <a:rect l="textAreaLeft" t="textAreaTop" r="textAreaRight" b="textAreaBottom"/>
              <a:pathLst>
                <a:path w="6130" h="2359">
                  <a:moveTo>
                    <a:pt x="1251" y="0"/>
                  </a:moveTo>
                  <a:cubicBezTo>
                    <a:pt x="908" y="0"/>
                    <a:pt x="666" y="161"/>
                    <a:pt x="585" y="504"/>
                  </a:cubicBezTo>
                  <a:lnTo>
                    <a:pt x="81" y="2097"/>
                  </a:lnTo>
                  <a:cubicBezTo>
                    <a:pt x="1" y="2178"/>
                    <a:pt x="81" y="2258"/>
                    <a:pt x="162" y="2359"/>
                  </a:cubicBezTo>
                  <a:cubicBezTo>
                    <a:pt x="243" y="2359"/>
                    <a:pt x="323" y="2258"/>
                    <a:pt x="404" y="2178"/>
                  </a:cubicBezTo>
                  <a:lnTo>
                    <a:pt x="908" y="585"/>
                  </a:lnTo>
                  <a:cubicBezTo>
                    <a:pt x="1009" y="423"/>
                    <a:pt x="1089" y="343"/>
                    <a:pt x="1251" y="343"/>
                  </a:cubicBezTo>
                  <a:lnTo>
                    <a:pt x="4940" y="343"/>
                  </a:lnTo>
                  <a:cubicBezTo>
                    <a:pt x="5041" y="343"/>
                    <a:pt x="5202" y="423"/>
                    <a:pt x="5202" y="585"/>
                  </a:cubicBezTo>
                  <a:lnTo>
                    <a:pt x="5706" y="2178"/>
                  </a:lnTo>
                  <a:cubicBezTo>
                    <a:pt x="5787" y="2258"/>
                    <a:pt x="5868" y="2359"/>
                    <a:pt x="5948" y="2359"/>
                  </a:cubicBezTo>
                  <a:cubicBezTo>
                    <a:pt x="6049" y="2258"/>
                    <a:pt x="6130" y="2178"/>
                    <a:pt x="6130" y="2097"/>
                  </a:cubicBezTo>
                  <a:lnTo>
                    <a:pt x="5545" y="504"/>
                  </a:lnTo>
                  <a:cubicBezTo>
                    <a:pt x="5444" y="161"/>
                    <a:pt x="5202" y="0"/>
                    <a:pt x="4940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Google Shape;1446;p42"/>
            <p:cNvSpPr/>
            <p:nvPr/>
          </p:nvSpPr>
          <p:spPr>
            <a:xfrm>
              <a:off x="2886480" y="3743280"/>
              <a:ext cx="30600" cy="22320"/>
            </a:xfrm>
            <a:custGeom>
              <a:avLst/>
              <a:gdLst>
                <a:gd name="textAreaLeft" fmla="*/ 0 w 30600"/>
                <a:gd name="textAreaRight" fmla="*/ 31320 w 3060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1009" h="747">
                  <a:moveTo>
                    <a:pt x="424" y="0"/>
                  </a:moveTo>
                  <a:cubicBezTo>
                    <a:pt x="162" y="0"/>
                    <a:pt x="1" y="242"/>
                    <a:pt x="1" y="424"/>
                  </a:cubicBezTo>
                  <a:cubicBezTo>
                    <a:pt x="81" y="666"/>
                    <a:pt x="263" y="746"/>
                    <a:pt x="424" y="746"/>
                  </a:cubicBezTo>
                  <a:lnTo>
                    <a:pt x="1009" y="746"/>
                  </a:lnTo>
                  <a:lnTo>
                    <a:pt x="1009" y="424"/>
                  </a:lnTo>
                  <a:cubicBezTo>
                    <a:pt x="1009" y="161"/>
                    <a:pt x="847" y="0"/>
                    <a:pt x="666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Google Shape;1447;p42"/>
            <p:cNvSpPr/>
            <p:nvPr/>
          </p:nvSpPr>
          <p:spPr>
            <a:xfrm>
              <a:off x="3092400" y="3743280"/>
              <a:ext cx="33120" cy="2232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1090" h="747">
                  <a:moveTo>
                    <a:pt x="424" y="0"/>
                  </a:moveTo>
                  <a:cubicBezTo>
                    <a:pt x="182" y="0"/>
                    <a:pt x="1" y="161"/>
                    <a:pt x="1" y="424"/>
                  </a:cubicBezTo>
                  <a:lnTo>
                    <a:pt x="1" y="746"/>
                  </a:lnTo>
                  <a:lnTo>
                    <a:pt x="686" y="746"/>
                  </a:lnTo>
                  <a:cubicBezTo>
                    <a:pt x="847" y="746"/>
                    <a:pt x="1009" y="666"/>
                    <a:pt x="1009" y="424"/>
                  </a:cubicBezTo>
                  <a:cubicBezTo>
                    <a:pt x="1089" y="242"/>
                    <a:pt x="847" y="0"/>
                    <a:pt x="686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Google Shape;1448;p42"/>
            <p:cNvSpPr/>
            <p:nvPr/>
          </p:nvSpPr>
          <p:spPr>
            <a:xfrm>
              <a:off x="3056040" y="3834720"/>
              <a:ext cx="12600" cy="2808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28080"/>
                <a:gd name="textAreaBottom" fmla="*/ 28800 h 28080"/>
              </a:gdLst>
              <a:ahLst/>
              <a:cxnLst/>
              <a:rect l="textAreaLeft" t="textAreaTop" r="textAreaRight" b="textAreaBottom"/>
              <a:pathLst>
                <a:path w="424" h="929">
                  <a:moveTo>
                    <a:pt x="424" y="1"/>
                  </a:moveTo>
                  <a:lnTo>
                    <a:pt x="0" y="81"/>
                  </a:lnTo>
                  <a:lnTo>
                    <a:pt x="0" y="666"/>
                  </a:lnTo>
                  <a:cubicBezTo>
                    <a:pt x="0" y="747"/>
                    <a:pt x="81" y="928"/>
                    <a:pt x="162" y="928"/>
                  </a:cubicBezTo>
                  <a:lnTo>
                    <a:pt x="343" y="928"/>
                  </a:lnTo>
                  <a:cubicBezTo>
                    <a:pt x="343" y="928"/>
                    <a:pt x="424" y="827"/>
                    <a:pt x="424" y="666"/>
                  </a:cubicBezTo>
                  <a:lnTo>
                    <a:pt x="424" y="1"/>
                  </a:ln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Google Shape;1449;p42"/>
            <p:cNvSpPr/>
            <p:nvPr/>
          </p:nvSpPr>
          <p:spPr>
            <a:xfrm>
              <a:off x="3061080" y="3832200"/>
              <a:ext cx="28080" cy="30600"/>
            </a:xfrm>
            <a:custGeom>
              <a:avLst/>
              <a:gdLst>
                <a:gd name="textAreaLeft" fmla="*/ 0 w 28080"/>
                <a:gd name="textAreaRight" fmla="*/ 28800 w 28080"/>
                <a:gd name="textAreaTop" fmla="*/ 0 h 30600"/>
                <a:gd name="textAreaBottom" fmla="*/ 31320 h 30600"/>
              </a:gdLst>
              <a:ahLst/>
              <a:cxnLst/>
              <a:rect l="textAreaLeft" t="textAreaTop" r="textAreaRight" b="textAreaBottom"/>
              <a:pathLst>
                <a:path w="929" h="1009">
                  <a:moveTo>
                    <a:pt x="182" y="0"/>
                  </a:moveTo>
                  <a:lnTo>
                    <a:pt x="182" y="746"/>
                  </a:lnTo>
                  <a:cubicBezTo>
                    <a:pt x="182" y="907"/>
                    <a:pt x="81" y="1008"/>
                    <a:pt x="1" y="1008"/>
                  </a:cubicBezTo>
                  <a:lnTo>
                    <a:pt x="686" y="1008"/>
                  </a:lnTo>
                  <a:cubicBezTo>
                    <a:pt x="847" y="1008"/>
                    <a:pt x="928" y="907"/>
                    <a:pt x="928" y="746"/>
                  </a:cubicBezTo>
                  <a:lnTo>
                    <a:pt x="928" y="161"/>
                  </a:lnTo>
                  <a:lnTo>
                    <a:pt x="182" y="0"/>
                  </a:ln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1450;p42"/>
            <p:cNvSpPr/>
            <p:nvPr/>
          </p:nvSpPr>
          <p:spPr>
            <a:xfrm>
              <a:off x="2920320" y="3832200"/>
              <a:ext cx="33120" cy="3060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30600"/>
                <a:gd name="textAreaBottom" fmla="*/ 31320 h 30600"/>
              </a:gdLst>
              <a:ahLst/>
              <a:cxnLst/>
              <a:rect l="textAreaLeft" t="textAreaTop" r="textAreaRight" b="textAreaBottom"/>
              <a:pathLst>
                <a:path w="1089" h="1009">
                  <a:moveTo>
                    <a:pt x="1089" y="0"/>
                  </a:moveTo>
                  <a:lnTo>
                    <a:pt x="0" y="161"/>
                  </a:lnTo>
                  <a:lnTo>
                    <a:pt x="0" y="746"/>
                  </a:lnTo>
                  <a:cubicBezTo>
                    <a:pt x="0" y="827"/>
                    <a:pt x="81" y="1008"/>
                    <a:pt x="262" y="1008"/>
                  </a:cubicBezTo>
                  <a:lnTo>
                    <a:pt x="847" y="907"/>
                  </a:lnTo>
                  <a:cubicBezTo>
                    <a:pt x="1008" y="907"/>
                    <a:pt x="928" y="827"/>
                    <a:pt x="928" y="665"/>
                  </a:cubicBezTo>
                  <a:lnTo>
                    <a:pt x="1089" y="0"/>
                  </a:ln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1451;p42"/>
            <p:cNvSpPr/>
            <p:nvPr/>
          </p:nvSpPr>
          <p:spPr>
            <a:xfrm>
              <a:off x="2925720" y="3828960"/>
              <a:ext cx="27360" cy="33840"/>
            </a:xfrm>
            <a:custGeom>
              <a:avLst/>
              <a:gdLst>
                <a:gd name="textAreaLeft" fmla="*/ 0 w 27360"/>
                <a:gd name="textAreaRight" fmla="*/ 28080 w 27360"/>
                <a:gd name="textAreaTop" fmla="*/ 0 h 33840"/>
                <a:gd name="textAreaBottom" fmla="*/ 34560 h 33840"/>
              </a:gdLst>
              <a:ahLst/>
              <a:cxnLst/>
              <a:rect l="textAreaLeft" t="textAreaTop" r="textAreaRight" b="textAreaBottom"/>
              <a:pathLst>
                <a:path w="908" h="1110">
                  <a:moveTo>
                    <a:pt x="243" y="0"/>
                  </a:moveTo>
                  <a:lnTo>
                    <a:pt x="243" y="847"/>
                  </a:lnTo>
                  <a:cubicBezTo>
                    <a:pt x="243" y="1008"/>
                    <a:pt x="162" y="1109"/>
                    <a:pt x="1" y="1109"/>
                  </a:cubicBezTo>
                  <a:lnTo>
                    <a:pt x="666" y="1109"/>
                  </a:lnTo>
                  <a:cubicBezTo>
                    <a:pt x="827" y="1109"/>
                    <a:pt x="908" y="1008"/>
                    <a:pt x="908" y="847"/>
                  </a:cubicBezTo>
                  <a:lnTo>
                    <a:pt x="908" y="262"/>
                  </a:lnTo>
                  <a:lnTo>
                    <a:pt x="243" y="0"/>
                  </a:ln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Google Shape;1452;p42"/>
            <p:cNvSpPr/>
            <p:nvPr/>
          </p:nvSpPr>
          <p:spPr>
            <a:xfrm>
              <a:off x="2852640" y="3576240"/>
              <a:ext cx="307440" cy="101160"/>
            </a:xfrm>
            <a:custGeom>
              <a:avLst/>
              <a:gdLst>
                <a:gd name="textAreaLeft" fmla="*/ 0 w 307440"/>
                <a:gd name="textAreaRight" fmla="*/ 308160 w 307440"/>
                <a:gd name="textAreaTop" fmla="*/ 0 h 101160"/>
                <a:gd name="textAreaBottom" fmla="*/ 101880 h 101160"/>
              </a:gdLst>
              <a:ahLst/>
              <a:cxnLst/>
              <a:rect l="textAreaLeft" t="textAreaTop" r="textAreaRight" b="textAreaBottom"/>
              <a:pathLst>
                <a:path w="9921" h="3287">
                  <a:moveTo>
                    <a:pt x="3186" y="0"/>
                  </a:moveTo>
                  <a:lnTo>
                    <a:pt x="1" y="2278"/>
                  </a:lnTo>
                  <a:lnTo>
                    <a:pt x="1" y="3286"/>
                  </a:lnTo>
                  <a:lnTo>
                    <a:pt x="9920" y="3286"/>
                  </a:lnTo>
                  <a:lnTo>
                    <a:pt x="9920" y="2278"/>
                  </a:lnTo>
                  <a:lnTo>
                    <a:pt x="6634" y="0"/>
                  </a:ln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Google Shape;1453;p42"/>
            <p:cNvSpPr/>
            <p:nvPr/>
          </p:nvSpPr>
          <p:spPr>
            <a:xfrm>
              <a:off x="3056040" y="3787560"/>
              <a:ext cx="33120" cy="2484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090" h="828">
                  <a:moveTo>
                    <a:pt x="504" y="1"/>
                  </a:moveTo>
                  <a:cubicBezTo>
                    <a:pt x="162" y="1"/>
                    <a:pt x="0" y="162"/>
                    <a:pt x="0" y="505"/>
                  </a:cubicBezTo>
                  <a:lnTo>
                    <a:pt x="0" y="747"/>
                  </a:lnTo>
                  <a:cubicBezTo>
                    <a:pt x="0" y="747"/>
                    <a:pt x="0" y="827"/>
                    <a:pt x="81" y="827"/>
                  </a:cubicBezTo>
                  <a:lnTo>
                    <a:pt x="585" y="827"/>
                  </a:lnTo>
                  <a:cubicBezTo>
                    <a:pt x="847" y="827"/>
                    <a:pt x="1089" y="666"/>
                    <a:pt x="1089" y="323"/>
                  </a:cubicBezTo>
                  <a:lnTo>
                    <a:pt x="1089" y="81"/>
                  </a:lnTo>
                  <a:cubicBezTo>
                    <a:pt x="1089" y="1"/>
                    <a:pt x="1008" y="1"/>
                    <a:pt x="928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0" name="Google Shape;1454;p42"/>
            <p:cNvSpPr/>
            <p:nvPr/>
          </p:nvSpPr>
          <p:spPr>
            <a:xfrm>
              <a:off x="2920320" y="3787560"/>
              <a:ext cx="33120" cy="2484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089" h="828">
                  <a:moveTo>
                    <a:pt x="182" y="1"/>
                  </a:moveTo>
                  <a:cubicBezTo>
                    <a:pt x="81" y="1"/>
                    <a:pt x="0" y="1"/>
                    <a:pt x="0" y="81"/>
                  </a:cubicBezTo>
                  <a:lnTo>
                    <a:pt x="0" y="323"/>
                  </a:lnTo>
                  <a:cubicBezTo>
                    <a:pt x="0" y="666"/>
                    <a:pt x="262" y="827"/>
                    <a:pt x="504" y="827"/>
                  </a:cubicBezTo>
                  <a:lnTo>
                    <a:pt x="1008" y="827"/>
                  </a:lnTo>
                  <a:cubicBezTo>
                    <a:pt x="1089" y="827"/>
                    <a:pt x="1089" y="747"/>
                    <a:pt x="1089" y="747"/>
                  </a:cubicBezTo>
                  <a:lnTo>
                    <a:pt x="1089" y="505"/>
                  </a:lnTo>
                  <a:cubicBezTo>
                    <a:pt x="1089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1" name="Google Shape;1455;p42"/>
            <p:cNvSpPr/>
            <p:nvPr/>
          </p:nvSpPr>
          <p:spPr>
            <a:xfrm>
              <a:off x="2899440" y="3763800"/>
              <a:ext cx="192240" cy="72720"/>
            </a:xfrm>
            <a:custGeom>
              <a:avLst/>
              <a:gdLst>
                <a:gd name="textAreaLeft" fmla="*/ 0 w 192240"/>
                <a:gd name="textAreaRight" fmla="*/ 192960 w 192240"/>
                <a:gd name="textAreaTop" fmla="*/ 0 h 72720"/>
                <a:gd name="textAreaBottom" fmla="*/ 73440 h 72720"/>
              </a:gdLst>
              <a:ahLst/>
              <a:cxnLst/>
              <a:rect l="textAreaLeft" t="textAreaTop" r="textAreaRight" b="textAreaBottom"/>
              <a:pathLst>
                <a:path w="6211" h="2360">
                  <a:moveTo>
                    <a:pt x="848" y="1"/>
                  </a:moveTo>
                  <a:cubicBezTo>
                    <a:pt x="344" y="1"/>
                    <a:pt x="1" y="343"/>
                    <a:pt x="1" y="847"/>
                  </a:cubicBezTo>
                  <a:lnTo>
                    <a:pt x="1" y="2017"/>
                  </a:lnTo>
                  <a:cubicBezTo>
                    <a:pt x="1" y="2198"/>
                    <a:pt x="162" y="2359"/>
                    <a:pt x="344" y="2359"/>
                  </a:cubicBezTo>
                  <a:lnTo>
                    <a:pt x="5787" y="2359"/>
                  </a:lnTo>
                  <a:cubicBezTo>
                    <a:pt x="6049" y="2359"/>
                    <a:pt x="6211" y="2198"/>
                    <a:pt x="6211" y="2017"/>
                  </a:cubicBezTo>
                  <a:lnTo>
                    <a:pt x="6211" y="847"/>
                  </a:lnTo>
                  <a:cubicBezTo>
                    <a:pt x="6211" y="343"/>
                    <a:pt x="5787" y="1"/>
                    <a:pt x="5384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1456;p42"/>
            <p:cNvSpPr/>
            <p:nvPr/>
          </p:nvSpPr>
          <p:spPr>
            <a:xfrm>
              <a:off x="3063600" y="3763800"/>
              <a:ext cx="49320" cy="72720"/>
            </a:xfrm>
            <a:custGeom>
              <a:avLst/>
              <a:gdLst>
                <a:gd name="textAreaLeft" fmla="*/ 0 w 49320"/>
                <a:gd name="textAreaRight" fmla="*/ 50040 w 49320"/>
                <a:gd name="textAreaTop" fmla="*/ 0 h 72720"/>
                <a:gd name="textAreaBottom" fmla="*/ 73440 h 72720"/>
              </a:gdLst>
              <a:ahLst/>
              <a:cxnLst/>
              <a:rect l="textAreaLeft" t="textAreaTop" r="textAreaRight" b="textAreaBottom"/>
              <a:pathLst>
                <a:path w="1614" h="2360">
                  <a:moveTo>
                    <a:pt x="0" y="1"/>
                  </a:moveTo>
                  <a:cubicBezTo>
                    <a:pt x="504" y="1"/>
                    <a:pt x="847" y="343"/>
                    <a:pt x="847" y="847"/>
                  </a:cubicBezTo>
                  <a:lnTo>
                    <a:pt x="686" y="1009"/>
                  </a:lnTo>
                  <a:lnTo>
                    <a:pt x="847" y="1089"/>
                  </a:lnTo>
                  <a:lnTo>
                    <a:pt x="847" y="2017"/>
                  </a:lnTo>
                  <a:cubicBezTo>
                    <a:pt x="847" y="2198"/>
                    <a:pt x="686" y="2359"/>
                    <a:pt x="504" y="2359"/>
                  </a:cubicBezTo>
                  <a:lnTo>
                    <a:pt x="1190" y="2359"/>
                  </a:lnTo>
                  <a:cubicBezTo>
                    <a:pt x="1432" y="2359"/>
                    <a:pt x="1613" y="2198"/>
                    <a:pt x="1613" y="2017"/>
                  </a:cubicBezTo>
                  <a:lnTo>
                    <a:pt x="1613" y="847"/>
                  </a:lnTo>
                  <a:cubicBezTo>
                    <a:pt x="1613" y="343"/>
                    <a:pt x="1190" y="1"/>
                    <a:pt x="766" y="1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1457;p42"/>
            <p:cNvSpPr/>
            <p:nvPr/>
          </p:nvSpPr>
          <p:spPr>
            <a:xfrm>
              <a:off x="3056040" y="3787560"/>
              <a:ext cx="33120" cy="2484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090" h="828">
                  <a:moveTo>
                    <a:pt x="504" y="1"/>
                  </a:moveTo>
                  <a:cubicBezTo>
                    <a:pt x="162" y="1"/>
                    <a:pt x="0" y="162"/>
                    <a:pt x="0" y="505"/>
                  </a:cubicBezTo>
                  <a:lnTo>
                    <a:pt x="0" y="747"/>
                  </a:lnTo>
                  <a:cubicBezTo>
                    <a:pt x="0" y="747"/>
                    <a:pt x="0" y="827"/>
                    <a:pt x="81" y="827"/>
                  </a:cubicBezTo>
                  <a:lnTo>
                    <a:pt x="585" y="827"/>
                  </a:lnTo>
                  <a:cubicBezTo>
                    <a:pt x="847" y="827"/>
                    <a:pt x="1089" y="666"/>
                    <a:pt x="1089" y="323"/>
                  </a:cubicBezTo>
                  <a:lnTo>
                    <a:pt x="1089" y="81"/>
                  </a:lnTo>
                  <a:cubicBezTo>
                    <a:pt x="1089" y="1"/>
                    <a:pt x="1008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1458;p42"/>
            <p:cNvSpPr/>
            <p:nvPr/>
          </p:nvSpPr>
          <p:spPr>
            <a:xfrm>
              <a:off x="2920320" y="3787560"/>
              <a:ext cx="33120" cy="2484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1089" h="828">
                  <a:moveTo>
                    <a:pt x="182" y="1"/>
                  </a:moveTo>
                  <a:cubicBezTo>
                    <a:pt x="81" y="1"/>
                    <a:pt x="0" y="1"/>
                    <a:pt x="0" y="81"/>
                  </a:cubicBezTo>
                  <a:lnTo>
                    <a:pt x="0" y="323"/>
                  </a:lnTo>
                  <a:cubicBezTo>
                    <a:pt x="0" y="666"/>
                    <a:pt x="262" y="827"/>
                    <a:pt x="504" y="827"/>
                  </a:cubicBezTo>
                  <a:lnTo>
                    <a:pt x="1008" y="827"/>
                  </a:lnTo>
                  <a:cubicBezTo>
                    <a:pt x="1089" y="827"/>
                    <a:pt x="1089" y="747"/>
                    <a:pt x="1089" y="747"/>
                  </a:cubicBezTo>
                  <a:lnTo>
                    <a:pt x="1089" y="505"/>
                  </a:lnTo>
                  <a:cubicBezTo>
                    <a:pt x="1089" y="162"/>
                    <a:pt x="928" y="1"/>
                    <a:pt x="686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1459;p42"/>
            <p:cNvSpPr/>
            <p:nvPr/>
          </p:nvSpPr>
          <p:spPr>
            <a:xfrm>
              <a:off x="3022200" y="3787560"/>
              <a:ext cx="12600" cy="2232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424" h="747">
                  <a:moveTo>
                    <a:pt x="162" y="1"/>
                  </a:moveTo>
                  <a:cubicBezTo>
                    <a:pt x="81" y="1"/>
                    <a:pt x="1" y="81"/>
                    <a:pt x="1" y="243"/>
                  </a:cubicBezTo>
                  <a:lnTo>
                    <a:pt x="1" y="585"/>
                  </a:lnTo>
                  <a:cubicBezTo>
                    <a:pt x="1" y="666"/>
                    <a:pt x="81" y="747"/>
                    <a:pt x="162" y="747"/>
                  </a:cubicBezTo>
                  <a:cubicBezTo>
                    <a:pt x="323" y="747"/>
                    <a:pt x="424" y="666"/>
                    <a:pt x="424" y="585"/>
                  </a:cubicBezTo>
                  <a:lnTo>
                    <a:pt x="424" y="243"/>
                  </a:lnTo>
                  <a:cubicBezTo>
                    <a:pt x="424" y="81"/>
                    <a:pt x="323" y="1"/>
                    <a:pt x="162" y="1"/>
                  </a:cubicBez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1460;p42"/>
            <p:cNvSpPr/>
            <p:nvPr/>
          </p:nvSpPr>
          <p:spPr>
            <a:xfrm>
              <a:off x="3000960" y="3787560"/>
              <a:ext cx="10080" cy="2232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343" h="747">
                  <a:moveTo>
                    <a:pt x="182" y="1"/>
                  </a:moveTo>
                  <a:cubicBezTo>
                    <a:pt x="0" y="1"/>
                    <a:pt x="0" y="81"/>
                    <a:pt x="0" y="243"/>
                  </a:cubicBezTo>
                  <a:lnTo>
                    <a:pt x="0" y="585"/>
                  </a:lnTo>
                  <a:cubicBezTo>
                    <a:pt x="0" y="666"/>
                    <a:pt x="0" y="747"/>
                    <a:pt x="182" y="747"/>
                  </a:cubicBezTo>
                  <a:cubicBezTo>
                    <a:pt x="262" y="747"/>
                    <a:pt x="343" y="666"/>
                    <a:pt x="343" y="585"/>
                  </a:cubicBezTo>
                  <a:lnTo>
                    <a:pt x="343" y="243"/>
                  </a:lnTo>
                  <a:cubicBezTo>
                    <a:pt x="343" y="81"/>
                    <a:pt x="262" y="1"/>
                    <a:pt x="182" y="1"/>
                  </a:cubicBez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1461;p42"/>
            <p:cNvSpPr/>
            <p:nvPr/>
          </p:nvSpPr>
          <p:spPr>
            <a:xfrm>
              <a:off x="2977920" y="3787560"/>
              <a:ext cx="10080" cy="2232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343" h="747">
                  <a:moveTo>
                    <a:pt x="161" y="1"/>
                  </a:moveTo>
                  <a:cubicBezTo>
                    <a:pt x="81" y="1"/>
                    <a:pt x="0" y="81"/>
                    <a:pt x="0" y="243"/>
                  </a:cubicBezTo>
                  <a:lnTo>
                    <a:pt x="0" y="585"/>
                  </a:lnTo>
                  <a:cubicBezTo>
                    <a:pt x="0" y="666"/>
                    <a:pt x="81" y="747"/>
                    <a:pt x="161" y="747"/>
                  </a:cubicBezTo>
                  <a:cubicBezTo>
                    <a:pt x="242" y="747"/>
                    <a:pt x="343" y="666"/>
                    <a:pt x="343" y="585"/>
                  </a:cubicBezTo>
                  <a:lnTo>
                    <a:pt x="343" y="243"/>
                  </a:lnTo>
                  <a:cubicBezTo>
                    <a:pt x="343" y="81"/>
                    <a:pt x="242" y="1"/>
                    <a:pt x="161" y="1"/>
                  </a:cubicBez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1462;p42"/>
            <p:cNvSpPr/>
            <p:nvPr/>
          </p:nvSpPr>
          <p:spPr>
            <a:xfrm>
              <a:off x="2957040" y="3600000"/>
              <a:ext cx="98280" cy="9360"/>
            </a:xfrm>
            <a:custGeom>
              <a:avLst/>
              <a:gdLst>
                <a:gd name="textAreaLeft" fmla="*/ 0 w 98280"/>
                <a:gd name="textAreaRight" fmla="*/ 99000 w 9828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3187" h="323">
                  <a:moveTo>
                    <a:pt x="162" y="0"/>
                  </a:moveTo>
                  <a:cubicBezTo>
                    <a:pt x="81" y="0"/>
                    <a:pt x="1" y="81"/>
                    <a:pt x="1" y="162"/>
                  </a:cubicBezTo>
                  <a:cubicBezTo>
                    <a:pt x="1" y="242"/>
                    <a:pt x="81" y="323"/>
                    <a:pt x="162" y="323"/>
                  </a:cubicBezTo>
                  <a:lnTo>
                    <a:pt x="2924" y="323"/>
                  </a:lnTo>
                  <a:cubicBezTo>
                    <a:pt x="3106" y="323"/>
                    <a:pt x="3186" y="242"/>
                    <a:pt x="3186" y="162"/>
                  </a:cubicBezTo>
                  <a:cubicBezTo>
                    <a:pt x="3106" y="0"/>
                    <a:pt x="3025" y="0"/>
                    <a:pt x="2924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9" name="Google Shape;1463;p42"/>
            <p:cNvSpPr/>
            <p:nvPr/>
          </p:nvSpPr>
          <p:spPr>
            <a:xfrm>
              <a:off x="2901960" y="3644280"/>
              <a:ext cx="205200" cy="9360"/>
            </a:xfrm>
            <a:custGeom>
              <a:avLst/>
              <a:gdLst>
                <a:gd name="textAreaLeft" fmla="*/ 0 w 205200"/>
                <a:gd name="textAreaRight" fmla="*/ 205920 w 20520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6634" h="324">
                  <a:moveTo>
                    <a:pt x="263" y="1"/>
                  </a:moveTo>
                  <a:cubicBezTo>
                    <a:pt x="81" y="1"/>
                    <a:pt x="1" y="81"/>
                    <a:pt x="1" y="243"/>
                  </a:cubicBezTo>
                  <a:cubicBezTo>
                    <a:pt x="81" y="323"/>
                    <a:pt x="81" y="323"/>
                    <a:pt x="263" y="323"/>
                  </a:cubicBezTo>
                  <a:lnTo>
                    <a:pt x="6472" y="323"/>
                  </a:lnTo>
                  <a:cubicBezTo>
                    <a:pt x="6553" y="323"/>
                    <a:pt x="6634" y="243"/>
                    <a:pt x="6634" y="162"/>
                  </a:cubicBezTo>
                  <a:cubicBezTo>
                    <a:pt x="6634" y="81"/>
                    <a:pt x="6553" y="1"/>
                    <a:pt x="6472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0" name="Google Shape;1464;p42"/>
            <p:cNvSpPr/>
            <p:nvPr/>
          </p:nvSpPr>
          <p:spPr>
            <a:xfrm>
              <a:off x="2925720" y="3620520"/>
              <a:ext cx="158400" cy="12600"/>
            </a:xfrm>
            <a:custGeom>
              <a:avLst/>
              <a:gdLst>
                <a:gd name="textAreaLeft" fmla="*/ 0 w 158400"/>
                <a:gd name="textAreaRight" fmla="*/ 159120 w 158400"/>
                <a:gd name="textAreaTop" fmla="*/ 0 h 12600"/>
                <a:gd name="textAreaBottom" fmla="*/ 13320 h 12600"/>
              </a:gdLst>
              <a:ahLst/>
              <a:cxnLst/>
              <a:rect l="textAreaLeft" t="textAreaTop" r="textAreaRight" b="textAreaBottom"/>
              <a:pathLst>
                <a:path w="5122" h="424">
                  <a:moveTo>
                    <a:pt x="162" y="1"/>
                  </a:moveTo>
                  <a:cubicBezTo>
                    <a:pt x="81" y="1"/>
                    <a:pt x="1" y="162"/>
                    <a:pt x="1" y="263"/>
                  </a:cubicBezTo>
                  <a:cubicBezTo>
                    <a:pt x="1" y="343"/>
                    <a:pt x="81" y="424"/>
                    <a:pt x="162" y="424"/>
                  </a:cubicBezTo>
                  <a:lnTo>
                    <a:pt x="4940" y="424"/>
                  </a:lnTo>
                  <a:cubicBezTo>
                    <a:pt x="5041" y="424"/>
                    <a:pt x="5122" y="343"/>
                    <a:pt x="5122" y="162"/>
                  </a:cubicBezTo>
                  <a:cubicBezTo>
                    <a:pt x="5122" y="81"/>
                    <a:pt x="5041" y="1"/>
                    <a:pt x="4940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" bIns="6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1" name="Google Shape;1465;p42"/>
          <p:cNvGrpSpPr/>
          <p:nvPr/>
        </p:nvGrpSpPr>
        <p:grpSpPr>
          <a:xfrm>
            <a:off x="2816280" y="1631520"/>
            <a:ext cx="377640" cy="374760"/>
            <a:chOff x="2816280" y="1631520"/>
            <a:chExt cx="377640" cy="374760"/>
          </a:xfrm>
        </p:grpSpPr>
        <p:sp>
          <p:nvSpPr>
            <p:cNvPr id="722" name="Google Shape;1466;p42"/>
            <p:cNvSpPr/>
            <p:nvPr/>
          </p:nvSpPr>
          <p:spPr>
            <a:xfrm>
              <a:off x="2816280" y="1665360"/>
              <a:ext cx="325440" cy="340920"/>
            </a:xfrm>
            <a:custGeom>
              <a:avLst/>
              <a:gdLst>
                <a:gd name="textAreaLeft" fmla="*/ 0 w 325440"/>
                <a:gd name="textAreaRight" fmla="*/ 326160 w 325440"/>
                <a:gd name="textAreaTop" fmla="*/ 0 h 340920"/>
                <a:gd name="textAreaBottom" fmla="*/ 341640 h 340920"/>
              </a:gdLst>
              <a:ahLst/>
              <a:cxnLst/>
              <a:rect l="textAreaLeft" t="textAreaTop" r="textAreaRight" b="textAreaBottom"/>
              <a:pathLst>
                <a:path w="10505" h="11009">
                  <a:moveTo>
                    <a:pt x="5545" y="1351"/>
                  </a:moveTo>
                  <a:cubicBezTo>
                    <a:pt x="6633" y="1351"/>
                    <a:pt x="7742" y="1855"/>
                    <a:pt x="8488" y="2601"/>
                  </a:cubicBezTo>
                  <a:cubicBezTo>
                    <a:pt x="8750" y="2864"/>
                    <a:pt x="8992" y="3206"/>
                    <a:pt x="9254" y="3610"/>
                  </a:cubicBezTo>
                  <a:cubicBezTo>
                    <a:pt x="9335" y="4376"/>
                    <a:pt x="9254" y="4618"/>
                    <a:pt x="9658" y="5807"/>
                  </a:cubicBezTo>
                  <a:cubicBezTo>
                    <a:pt x="9577" y="6815"/>
                    <a:pt x="9153" y="7743"/>
                    <a:pt x="8488" y="8489"/>
                  </a:cubicBezTo>
                  <a:cubicBezTo>
                    <a:pt x="8065" y="8831"/>
                    <a:pt x="7641" y="9154"/>
                    <a:pt x="7057" y="9416"/>
                  </a:cubicBezTo>
                  <a:cubicBezTo>
                    <a:pt x="6845" y="9497"/>
                    <a:pt x="6195" y="9537"/>
                    <a:pt x="5534" y="9537"/>
                  </a:cubicBezTo>
                  <a:cubicBezTo>
                    <a:pt x="4874" y="9537"/>
                    <a:pt x="4204" y="9497"/>
                    <a:pt x="3952" y="9416"/>
                  </a:cubicBezTo>
                  <a:cubicBezTo>
                    <a:pt x="2520" y="8831"/>
                    <a:pt x="1512" y="7400"/>
                    <a:pt x="1351" y="5807"/>
                  </a:cubicBezTo>
                  <a:cubicBezTo>
                    <a:pt x="1351" y="5726"/>
                    <a:pt x="1855" y="5041"/>
                    <a:pt x="1774" y="3791"/>
                  </a:cubicBezTo>
                  <a:cubicBezTo>
                    <a:pt x="1936" y="3368"/>
                    <a:pt x="2278" y="2944"/>
                    <a:pt x="2601" y="2601"/>
                  </a:cubicBezTo>
                  <a:cubicBezTo>
                    <a:pt x="3367" y="1855"/>
                    <a:pt x="4375" y="1351"/>
                    <a:pt x="5545" y="1351"/>
                  </a:cubicBezTo>
                  <a:close/>
                  <a:moveTo>
                    <a:pt x="5121" y="1"/>
                  </a:moveTo>
                  <a:cubicBezTo>
                    <a:pt x="3710" y="182"/>
                    <a:pt x="2440" y="767"/>
                    <a:pt x="1512" y="1775"/>
                  </a:cubicBezTo>
                  <a:cubicBezTo>
                    <a:pt x="585" y="2783"/>
                    <a:pt x="0" y="4033"/>
                    <a:pt x="0" y="5545"/>
                  </a:cubicBezTo>
                  <a:cubicBezTo>
                    <a:pt x="0" y="8408"/>
                    <a:pt x="2278" y="10848"/>
                    <a:pt x="5121" y="11009"/>
                  </a:cubicBezTo>
                  <a:lnTo>
                    <a:pt x="5545" y="11009"/>
                  </a:lnTo>
                  <a:cubicBezTo>
                    <a:pt x="7641" y="10928"/>
                    <a:pt x="10504" y="9073"/>
                    <a:pt x="10504" y="5626"/>
                  </a:cubicBezTo>
                  <a:lnTo>
                    <a:pt x="10504" y="5545"/>
                  </a:lnTo>
                  <a:cubicBezTo>
                    <a:pt x="10504" y="182"/>
                    <a:pt x="5545" y="1"/>
                    <a:pt x="5545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Google Shape;1467;p42"/>
            <p:cNvSpPr/>
            <p:nvPr/>
          </p:nvSpPr>
          <p:spPr>
            <a:xfrm>
              <a:off x="2975400" y="1665360"/>
              <a:ext cx="182160" cy="340920"/>
            </a:xfrm>
            <a:custGeom>
              <a:avLst/>
              <a:gdLst>
                <a:gd name="textAreaLeft" fmla="*/ 0 w 182160"/>
                <a:gd name="textAreaRight" fmla="*/ 182880 w 182160"/>
                <a:gd name="textAreaTop" fmla="*/ 0 h 340920"/>
                <a:gd name="textAreaBottom" fmla="*/ 341640 h 340920"/>
              </a:gdLst>
              <a:ahLst/>
              <a:cxnLst/>
              <a:rect l="textAreaLeft" t="textAreaTop" r="textAreaRight" b="textAreaBottom"/>
              <a:pathLst>
                <a:path w="5888" h="11009">
                  <a:moveTo>
                    <a:pt x="0" y="1"/>
                  </a:moveTo>
                  <a:cubicBezTo>
                    <a:pt x="1432" y="81"/>
                    <a:pt x="2621" y="767"/>
                    <a:pt x="3528" y="1593"/>
                  </a:cubicBezTo>
                  <a:cubicBezTo>
                    <a:pt x="4537" y="2601"/>
                    <a:pt x="5222" y="4033"/>
                    <a:pt x="5222" y="5545"/>
                  </a:cubicBezTo>
                  <a:cubicBezTo>
                    <a:pt x="5222" y="7057"/>
                    <a:pt x="4537" y="8408"/>
                    <a:pt x="3528" y="9416"/>
                  </a:cubicBezTo>
                  <a:cubicBezTo>
                    <a:pt x="2621" y="10343"/>
                    <a:pt x="1432" y="10928"/>
                    <a:pt x="0" y="11009"/>
                  </a:cubicBezTo>
                  <a:lnTo>
                    <a:pt x="424" y="11009"/>
                  </a:lnTo>
                  <a:cubicBezTo>
                    <a:pt x="1936" y="11009"/>
                    <a:pt x="3287" y="10424"/>
                    <a:pt x="4295" y="9416"/>
                  </a:cubicBezTo>
                  <a:cubicBezTo>
                    <a:pt x="5303" y="8408"/>
                    <a:pt x="5887" y="7057"/>
                    <a:pt x="5887" y="5545"/>
                  </a:cubicBezTo>
                  <a:cubicBezTo>
                    <a:pt x="5887" y="4033"/>
                    <a:pt x="5303" y="2601"/>
                    <a:pt x="4295" y="1593"/>
                  </a:cubicBezTo>
                  <a:cubicBezTo>
                    <a:pt x="3287" y="686"/>
                    <a:pt x="1936" y="1"/>
                    <a:pt x="424" y="1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1468;p42"/>
            <p:cNvSpPr/>
            <p:nvPr/>
          </p:nvSpPr>
          <p:spPr>
            <a:xfrm>
              <a:off x="2871360" y="1774440"/>
              <a:ext cx="236520" cy="182520"/>
            </a:xfrm>
            <a:custGeom>
              <a:avLst/>
              <a:gdLst>
                <a:gd name="textAreaLeft" fmla="*/ 0 w 236520"/>
                <a:gd name="textAreaRight" fmla="*/ 237240 w 236520"/>
                <a:gd name="textAreaTop" fmla="*/ 0 h 182520"/>
                <a:gd name="textAreaBottom" fmla="*/ 183240 h 182520"/>
              </a:gdLst>
              <a:ahLst/>
              <a:cxnLst/>
              <a:rect l="textAreaLeft" t="textAreaTop" r="textAreaRight" b="textAreaBottom"/>
              <a:pathLst>
                <a:path w="7642" h="5904">
                  <a:moveTo>
                    <a:pt x="3854" y="1"/>
                  </a:moveTo>
                  <a:cubicBezTo>
                    <a:pt x="2868" y="1"/>
                    <a:pt x="1885" y="66"/>
                    <a:pt x="928" y="197"/>
                  </a:cubicBezTo>
                  <a:cubicBezTo>
                    <a:pt x="585" y="197"/>
                    <a:pt x="0" y="701"/>
                    <a:pt x="0" y="1286"/>
                  </a:cubicBezTo>
                  <a:cubicBezTo>
                    <a:pt x="0" y="1367"/>
                    <a:pt x="162" y="2375"/>
                    <a:pt x="323" y="2455"/>
                  </a:cubicBezTo>
                  <a:cubicBezTo>
                    <a:pt x="1432" y="2798"/>
                    <a:pt x="2178" y="3887"/>
                    <a:pt x="2178" y="5056"/>
                  </a:cubicBezTo>
                  <a:cubicBezTo>
                    <a:pt x="2178" y="5056"/>
                    <a:pt x="3267" y="5903"/>
                    <a:pt x="3851" y="5903"/>
                  </a:cubicBezTo>
                  <a:cubicBezTo>
                    <a:pt x="4355" y="5903"/>
                    <a:pt x="5283" y="5056"/>
                    <a:pt x="5283" y="5056"/>
                  </a:cubicBezTo>
                  <a:cubicBezTo>
                    <a:pt x="5283" y="3887"/>
                    <a:pt x="6129" y="2798"/>
                    <a:pt x="7138" y="2455"/>
                  </a:cubicBezTo>
                  <a:cubicBezTo>
                    <a:pt x="7642" y="1447"/>
                    <a:pt x="7057" y="197"/>
                    <a:pt x="6795" y="197"/>
                  </a:cubicBezTo>
                  <a:cubicBezTo>
                    <a:pt x="5827" y="66"/>
                    <a:pt x="4839" y="1"/>
                    <a:pt x="3854" y="1"/>
                  </a:cubicBez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Google Shape;1469;p42"/>
            <p:cNvSpPr/>
            <p:nvPr/>
          </p:nvSpPr>
          <p:spPr>
            <a:xfrm>
              <a:off x="3077280" y="1780560"/>
              <a:ext cx="38160" cy="69480"/>
            </a:xfrm>
            <a:custGeom>
              <a:avLst/>
              <a:gdLst>
                <a:gd name="textAreaLeft" fmla="*/ 0 w 38160"/>
                <a:gd name="textAreaRight" fmla="*/ 38880 w 38160"/>
                <a:gd name="textAreaTop" fmla="*/ 0 h 69480"/>
                <a:gd name="textAreaBottom" fmla="*/ 70200 h 69480"/>
              </a:gdLst>
              <a:ahLst/>
              <a:cxnLst/>
              <a:rect l="textAreaLeft" t="textAreaTop" r="textAreaRight" b="textAreaBottom"/>
              <a:pathLst>
                <a:path w="1251" h="2259">
                  <a:moveTo>
                    <a:pt x="1" y="0"/>
                  </a:moveTo>
                  <a:cubicBezTo>
                    <a:pt x="343" y="504"/>
                    <a:pt x="585" y="1170"/>
                    <a:pt x="585" y="1835"/>
                  </a:cubicBezTo>
                  <a:cubicBezTo>
                    <a:pt x="585" y="1916"/>
                    <a:pt x="505" y="2097"/>
                    <a:pt x="505" y="2258"/>
                  </a:cubicBezTo>
                  <a:cubicBezTo>
                    <a:pt x="746" y="2178"/>
                    <a:pt x="1009" y="2097"/>
                    <a:pt x="1251" y="2097"/>
                  </a:cubicBezTo>
                  <a:lnTo>
                    <a:pt x="1251" y="1835"/>
                  </a:lnTo>
                  <a:cubicBezTo>
                    <a:pt x="1251" y="1170"/>
                    <a:pt x="1170" y="585"/>
                    <a:pt x="928" y="81"/>
                  </a:cubicBezTo>
                  <a:cubicBezTo>
                    <a:pt x="585" y="81"/>
                    <a:pt x="343" y="0"/>
                    <a:pt x="1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6" name="Google Shape;1470;p42"/>
            <p:cNvSpPr/>
            <p:nvPr/>
          </p:nvSpPr>
          <p:spPr>
            <a:xfrm>
              <a:off x="3012120" y="1631520"/>
              <a:ext cx="168840" cy="179640"/>
            </a:xfrm>
            <a:custGeom>
              <a:avLst/>
              <a:gdLst>
                <a:gd name="textAreaLeft" fmla="*/ 0 w 168840"/>
                <a:gd name="textAreaRight" fmla="*/ 169560 w 168840"/>
                <a:gd name="textAreaTop" fmla="*/ 0 h 179640"/>
                <a:gd name="textAreaBottom" fmla="*/ 180360 h 179640"/>
              </a:gdLst>
              <a:ahLst/>
              <a:cxnLst/>
              <a:rect l="textAreaLeft" t="textAreaTop" r="textAreaRight" b="textAreaBottom"/>
              <a:pathLst>
                <a:path w="5465" h="5811">
                  <a:moveTo>
                    <a:pt x="2703" y="0"/>
                  </a:moveTo>
                  <a:cubicBezTo>
                    <a:pt x="2669" y="0"/>
                    <a:pt x="2635" y="2"/>
                    <a:pt x="2602" y="4"/>
                  </a:cubicBezTo>
                  <a:cubicBezTo>
                    <a:pt x="1170" y="165"/>
                    <a:pt x="1" y="1435"/>
                    <a:pt x="1" y="2867"/>
                  </a:cubicBezTo>
                  <a:cubicBezTo>
                    <a:pt x="1" y="4379"/>
                    <a:pt x="1170" y="5629"/>
                    <a:pt x="2602" y="5810"/>
                  </a:cubicBezTo>
                  <a:cubicBezTo>
                    <a:pt x="2682" y="5810"/>
                    <a:pt x="3106" y="5810"/>
                    <a:pt x="3267" y="5710"/>
                  </a:cubicBezTo>
                  <a:cubicBezTo>
                    <a:pt x="3267" y="5710"/>
                    <a:pt x="5283" y="5206"/>
                    <a:pt x="5465" y="2867"/>
                  </a:cubicBezTo>
                  <a:cubicBezTo>
                    <a:pt x="5465" y="1319"/>
                    <a:pt x="3866" y="0"/>
                    <a:pt x="2703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7" name="Google Shape;1471;p42"/>
            <p:cNvSpPr/>
            <p:nvPr/>
          </p:nvSpPr>
          <p:spPr>
            <a:xfrm>
              <a:off x="3093120" y="1631520"/>
              <a:ext cx="100800" cy="179640"/>
            </a:xfrm>
            <a:custGeom>
              <a:avLst/>
              <a:gdLst>
                <a:gd name="textAreaLeft" fmla="*/ 0 w 100800"/>
                <a:gd name="textAreaRight" fmla="*/ 101520 w 100800"/>
                <a:gd name="textAreaTop" fmla="*/ 0 h 179640"/>
                <a:gd name="textAreaBottom" fmla="*/ 180360 h 179640"/>
              </a:gdLst>
              <a:ahLst/>
              <a:cxnLst/>
              <a:rect l="textAreaLeft" t="textAreaTop" r="textAreaRight" b="textAreaBottom"/>
              <a:pathLst>
                <a:path w="3267" h="5808">
                  <a:moveTo>
                    <a:pt x="1" y="1"/>
                  </a:moveTo>
                  <a:cubicBezTo>
                    <a:pt x="666" y="82"/>
                    <a:pt x="1251" y="344"/>
                    <a:pt x="1674" y="848"/>
                  </a:cubicBezTo>
                  <a:cubicBezTo>
                    <a:pt x="2178" y="1352"/>
                    <a:pt x="2521" y="2098"/>
                    <a:pt x="2521" y="2864"/>
                  </a:cubicBezTo>
                  <a:cubicBezTo>
                    <a:pt x="2521" y="3690"/>
                    <a:pt x="2178" y="4457"/>
                    <a:pt x="1674" y="4961"/>
                  </a:cubicBezTo>
                  <a:cubicBezTo>
                    <a:pt x="1251" y="5384"/>
                    <a:pt x="666" y="5707"/>
                    <a:pt x="1" y="5807"/>
                  </a:cubicBezTo>
                  <a:lnTo>
                    <a:pt x="343" y="5807"/>
                  </a:lnTo>
                  <a:cubicBezTo>
                    <a:pt x="1170" y="5807"/>
                    <a:pt x="1855" y="5465"/>
                    <a:pt x="2440" y="4961"/>
                  </a:cubicBezTo>
                  <a:cubicBezTo>
                    <a:pt x="2944" y="4457"/>
                    <a:pt x="3267" y="3690"/>
                    <a:pt x="3267" y="2864"/>
                  </a:cubicBezTo>
                  <a:cubicBezTo>
                    <a:pt x="3267" y="2098"/>
                    <a:pt x="2944" y="1352"/>
                    <a:pt x="2440" y="848"/>
                  </a:cubicBezTo>
                  <a:cubicBezTo>
                    <a:pt x="1855" y="263"/>
                    <a:pt x="1170" y="1"/>
                    <a:pt x="343" y="1"/>
                  </a:cubicBez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0" bIns="90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Google Shape;1472;p42"/>
            <p:cNvSpPr/>
            <p:nvPr/>
          </p:nvSpPr>
          <p:spPr>
            <a:xfrm>
              <a:off x="3053520" y="1707480"/>
              <a:ext cx="65160" cy="63000"/>
            </a:xfrm>
            <a:custGeom>
              <a:avLst/>
              <a:gdLst>
                <a:gd name="textAreaLeft" fmla="*/ 0 w 65160"/>
                <a:gd name="textAreaRight" fmla="*/ 65880 w 65160"/>
                <a:gd name="textAreaTop" fmla="*/ 0 h 63000"/>
                <a:gd name="textAreaBottom" fmla="*/ 63720 h 63000"/>
              </a:gdLst>
              <a:ahLst/>
              <a:cxnLst/>
              <a:rect l="textAreaLeft" t="textAreaTop" r="textAreaRight" b="textAreaBottom"/>
              <a:pathLst>
                <a:path w="2118" h="2057">
                  <a:moveTo>
                    <a:pt x="1432" y="0"/>
                  </a:moveTo>
                  <a:lnTo>
                    <a:pt x="182" y="1250"/>
                  </a:lnTo>
                  <a:cubicBezTo>
                    <a:pt x="0" y="1432"/>
                    <a:pt x="0" y="1754"/>
                    <a:pt x="182" y="1936"/>
                  </a:cubicBezTo>
                  <a:cubicBezTo>
                    <a:pt x="262" y="2017"/>
                    <a:pt x="368" y="2057"/>
                    <a:pt x="474" y="2057"/>
                  </a:cubicBezTo>
                  <a:cubicBezTo>
                    <a:pt x="580" y="2057"/>
                    <a:pt x="686" y="2017"/>
                    <a:pt x="767" y="1936"/>
                  </a:cubicBezTo>
                  <a:lnTo>
                    <a:pt x="847" y="1855"/>
                  </a:lnTo>
                  <a:cubicBezTo>
                    <a:pt x="928" y="1754"/>
                    <a:pt x="1008" y="1593"/>
                    <a:pt x="928" y="1432"/>
                  </a:cubicBezTo>
                  <a:lnTo>
                    <a:pt x="928" y="1351"/>
                  </a:lnTo>
                  <a:lnTo>
                    <a:pt x="1008" y="1432"/>
                  </a:lnTo>
                  <a:cubicBezTo>
                    <a:pt x="1190" y="1432"/>
                    <a:pt x="1271" y="1432"/>
                    <a:pt x="1351" y="1250"/>
                  </a:cubicBezTo>
                  <a:cubicBezTo>
                    <a:pt x="1512" y="1170"/>
                    <a:pt x="1512" y="1089"/>
                    <a:pt x="1512" y="928"/>
                  </a:cubicBezTo>
                  <a:lnTo>
                    <a:pt x="1432" y="847"/>
                  </a:lnTo>
                  <a:lnTo>
                    <a:pt x="1512" y="847"/>
                  </a:lnTo>
                  <a:cubicBezTo>
                    <a:pt x="1564" y="870"/>
                    <a:pt x="1615" y="880"/>
                    <a:pt x="1662" y="880"/>
                  </a:cubicBezTo>
                  <a:cubicBezTo>
                    <a:pt x="1780" y="880"/>
                    <a:pt x="1878" y="818"/>
                    <a:pt x="1936" y="746"/>
                  </a:cubicBezTo>
                  <a:lnTo>
                    <a:pt x="2117" y="585"/>
                  </a:lnTo>
                  <a:lnTo>
                    <a:pt x="1855" y="162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680" bIns="316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Google Shape;1473;p42"/>
            <p:cNvSpPr/>
            <p:nvPr/>
          </p:nvSpPr>
          <p:spPr>
            <a:xfrm>
              <a:off x="3090600" y="1671840"/>
              <a:ext cx="61920" cy="60480"/>
            </a:xfrm>
            <a:custGeom>
              <a:avLst/>
              <a:gdLst>
                <a:gd name="textAreaLeft" fmla="*/ 0 w 61920"/>
                <a:gd name="textAreaRight" fmla="*/ 62640 w 61920"/>
                <a:gd name="textAreaTop" fmla="*/ 0 h 60480"/>
                <a:gd name="textAreaBottom" fmla="*/ 61200 h 60480"/>
              </a:gdLst>
              <a:ahLst/>
              <a:cxnLst/>
              <a:rect l="textAreaLeft" t="textAreaTop" r="textAreaRight" b="textAreaBottom"/>
              <a:pathLst>
                <a:path w="2018" h="1972">
                  <a:moveTo>
                    <a:pt x="790" y="585"/>
                  </a:moveTo>
                  <a:cubicBezTo>
                    <a:pt x="833" y="585"/>
                    <a:pt x="878" y="605"/>
                    <a:pt x="928" y="645"/>
                  </a:cubicBezTo>
                  <a:lnTo>
                    <a:pt x="1432" y="1069"/>
                  </a:lnTo>
                  <a:lnTo>
                    <a:pt x="1432" y="1311"/>
                  </a:lnTo>
                  <a:cubicBezTo>
                    <a:pt x="1382" y="1351"/>
                    <a:pt x="1316" y="1371"/>
                    <a:pt x="1253" y="1371"/>
                  </a:cubicBezTo>
                  <a:cubicBezTo>
                    <a:pt x="1190" y="1371"/>
                    <a:pt x="1130" y="1351"/>
                    <a:pt x="1090" y="1311"/>
                  </a:cubicBezTo>
                  <a:lnTo>
                    <a:pt x="666" y="887"/>
                  </a:lnTo>
                  <a:cubicBezTo>
                    <a:pt x="586" y="807"/>
                    <a:pt x="586" y="726"/>
                    <a:pt x="666" y="645"/>
                  </a:cubicBezTo>
                  <a:cubicBezTo>
                    <a:pt x="707" y="605"/>
                    <a:pt x="747" y="585"/>
                    <a:pt x="790" y="585"/>
                  </a:cubicBezTo>
                  <a:close/>
                  <a:moveTo>
                    <a:pt x="838" y="0"/>
                  </a:moveTo>
                  <a:cubicBezTo>
                    <a:pt x="772" y="0"/>
                    <a:pt x="707" y="20"/>
                    <a:pt x="666" y="61"/>
                  </a:cubicBezTo>
                  <a:lnTo>
                    <a:pt x="82" y="565"/>
                  </a:lnTo>
                  <a:cubicBezTo>
                    <a:pt x="1" y="726"/>
                    <a:pt x="1" y="807"/>
                    <a:pt x="82" y="988"/>
                  </a:cubicBezTo>
                  <a:lnTo>
                    <a:pt x="1090" y="1895"/>
                  </a:lnTo>
                  <a:cubicBezTo>
                    <a:pt x="1130" y="1946"/>
                    <a:pt x="1190" y="1971"/>
                    <a:pt x="1253" y="1971"/>
                  </a:cubicBezTo>
                  <a:cubicBezTo>
                    <a:pt x="1316" y="1971"/>
                    <a:pt x="1382" y="1946"/>
                    <a:pt x="1432" y="1895"/>
                  </a:cubicBezTo>
                  <a:lnTo>
                    <a:pt x="1936" y="1391"/>
                  </a:lnTo>
                  <a:cubicBezTo>
                    <a:pt x="2017" y="1311"/>
                    <a:pt x="2017" y="1149"/>
                    <a:pt x="1936" y="1069"/>
                  </a:cubicBezTo>
                  <a:lnTo>
                    <a:pt x="1009" y="61"/>
                  </a:lnTo>
                  <a:cubicBezTo>
                    <a:pt x="969" y="20"/>
                    <a:pt x="903" y="0"/>
                    <a:pt x="838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Google Shape;1474;p42"/>
            <p:cNvSpPr/>
            <p:nvPr/>
          </p:nvSpPr>
          <p:spPr>
            <a:xfrm>
              <a:off x="2858400" y="1780560"/>
              <a:ext cx="41400" cy="6948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69480"/>
                <a:gd name="textAreaBottom" fmla="*/ 70200 h 69480"/>
              </a:gdLst>
              <a:ahLst/>
              <a:cxnLst/>
              <a:rect l="textAreaLeft" t="textAreaTop" r="textAreaRight" b="textAreaBottom"/>
              <a:pathLst>
                <a:path w="1352" h="2259">
                  <a:moveTo>
                    <a:pt x="1352" y="0"/>
                  </a:moveTo>
                  <a:cubicBezTo>
                    <a:pt x="1009" y="0"/>
                    <a:pt x="666" y="81"/>
                    <a:pt x="424" y="81"/>
                  </a:cubicBezTo>
                  <a:cubicBezTo>
                    <a:pt x="162" y="585"/>
                    <a:pt x="1" y="1170"/>
                    <a:pt x="1" y="1835"/>
                  </a:cubicBezTo>
                  <a:lnTo>
                    <a:pt x="1" y="2097"/>
                  </a:lnTo>
                  <a:cubicBezTo>
                    <a:pt x="344" y="2097"/>
                    <a:pt x="586" y="2178"/>
                    <a:pt x="747" y="2258"/>
                  </a:cubicBezTo>
                  <a:lnTo>
                    <a:pt x="747" y="1835"/>
                  </a:lnTo>
                  <a:cubicBezTo>
                    <a:pt x="747" y="1170"/>
                    <a:pt x="928" y="504"/>
                    <a:pt x="1352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Google Shape;1475;p42"/>
            <p:cNvSpPr/>
            <p:nvPr/>
          </p:nvSpPr>
          <p:spPr>
            <a:xfrm>
              <a:off x="2939040" y="1931400"/>
              <a:ext cx="95760" cy="33120"/>
            </a:xfrm>
            <a:custGeom>
              <a:avLst/>
              <a:gdLst>
                <a:gd name="textAreaLeft" fmla="*/ 0 w 95760"/>
                <a:gd name="textAreaRight" fmla="*/ 96480 w 9576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3106" h="1089">
                  <a:moveTo>
                    <a:pt x="1" y="0"/>
                  </a:moveTo>
                  <a:lnTo>
                    <a:pt x="1" y="847"/>
                  </a:lnTo>
                  <a:cubicBezTo>
                    <a:pt x="505" y="1008"/>
                    <a:pt x="1009" y="1089"/>
                    <a:pt x="1594" y="1089"/>
                  </a:cubicBezTo>
                  <a:cubicBezTo>
                    <a:pt x="2098" y="1089"/>
                    <a:pt x="2682" y="1008"/>
                    <a:pt x="3106" y="847"/>
                  </a:cubicBezTo>
                  <a:lnTo>
                    <a:pt x="3106" y="0"/>
                  </a:lnTo>
                  <a:cubicBezTo>
                    <a:pt x="2682" y="262"/>
                    <a:pt x="2178" y="343"/>
                    <a:pt x="1594" y="343"/>
                  </a:cubicBezTo>
                  <a:cubicBezTo>
                    <a:pt x="1009" y="343"/>
                    <a:pt x="505" y="262"/>
                    <a:pt x="1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Google Shape;1476;p42"/>
            <p:cNvSpPr/>
            <p:nvPr/>
          </p:nvSpPr>
          <p:spPr>
            <a:xfrm>
              <a:off x="2962800" y="1814400"/>
              <a:ext cx="43200" cy="46440"/>
            </a:xfrm>
            <a:custGeom>
              <a:avLst/>
              <a:gdLst>
                <a:gd name="textAreaLeft" fmla="*/ 0 w 43200"/>
                <a:gd name="textAreaRight" fmla="*/ 43920 w 43200"/>
                <a:gd name="textAreaTop" fmla="*/ 0 h 46440"/>
                <a:gd name="textAreaBottom" fmla="*/ 47160 h 46440"/>
              </a:gdLst>
              <a:ahLst/>
              <a:cxnLst/>
              <a:rect l="textAreaLeft" t="textAreaTop" r="textAreaRight" b="textAreaBottom"/>
              <a:pathLst>
                <a:path w="1413" h="1523">
                  <a:moveTo>
                    <a:pt x="404" y="0"/>
                  </a:moveTo>
                  <a:cubicBezTo>
                    <a:pt x="162" y="81"/>
                    <a:pt x="1" y="423"/>
                    <a:pt x="1" y="746"/>
                  </a:cubicBezTo>
                  <a:cubicBezTo>
                    <a:pt x="1" y="1089"/>
                    <a:pt x="162" y="1331"/>
                    <a:pt x="404" y="1512"/>
                  </a:cubicBezTo>
                  <a:cubicBezTo>
                    <a:pt x="419" y="1519"/>
                    <a:pt x="439" y="1522"/>
                    <a:pt x="462" y="1522"/>
                  </a:cubicBezTo>
                  <a:cubicBezTo>
                    <a:pt x="718" y="1522"/>
                    <a:pt x="1412" y="1134"/>
                    <a:pt x="1412" y="746"/>
                  </a:cubicBezTo>
                  <a:cubicBezTo>
                    <a:pt x="1412" y="242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Google Shape;1477;p42"/>
            <p:cNvSpPr/>
            <p:nvPr/>
          </p:nvSpPr>
          <p:spPr>
            <a:xfrm>
              <a:off x="2975400" y="1811880"/>
              <a:ext cx="38880" cy="51120"/>
            </a:xfrm>
            <a:custGeom>
              <a:avLst/>
              <a:gdLst>
                <a:gd name="textAreaLeft" fmla="*/ 0 w 38880"/>
                <a:gd name="textAreaRight" fmla="*/ 39600 w 38880"/>
                <a:gd name="textAreaTop" fmla="*/ 0 h 51120"/>
                <a:gd name="textAreaBottom" fmla="*/ 51840 h 51120"/>
              </a:gdLst>
              <a:ahLst/>
              <a:cxnLst/>
              <a:rect l="textAreaLeft" t="textAreaTop" r="textAreaRight" b="textAreaBottom"/>
              <a:pathLst>
                <a:path w="1271" h="1674">
                  <a:moveTo>
                    <a:pt x="424" y="0"/>
                  </a:moveTo>
                  <a:cubicBezTo>
                    <a:pt x="262" y="0"/>
                    <a:pt x="182" y="0"/>
                    <a:pt x="0" y="81"/>
                  </a:cubicBezTo>
                  <a:cubicBezTo>
                    <a:pt x="182" y="81"/>
                    <a:pt x="182" y="162"/>
                    <a:pt x="262" y="242"/>
                  </a:cubicBezTo>
                  <a:cubicBezTo>
                    <a:pt x="424" y="323"/>
                    <a:pt x="504" y="585"/>
                    <a:pt x="504" y="827"/>
                  </a:cubicBezTo>
                  <a:cubicBezTo>
                    <a:pt x="504" y="1089"/>
                    <a:pt x="424" y="1250"/>
                    <a:pt x="262" y="1412"/>
                  </a:cubicBezTo>
                  <a:cubicBezTo>
                    <a:pt x="182" y="1513"/>
                    <a:pt x="182" y="1513"/>
                    <a:pt x="0" y="1593"/>
                  </a:cubicBezTo>
                  <a:cubicBezTo>
                    <a:pt x="182" y="1674"/>
                    <a:pt x="262" y="1674"/>
                    <a:pt x="424" y="1674"/>
                  </a:cubicBezTo>
                  <a:cubicBezTo>
                    <a:pt x="686" y="1674"/>
                    <a:pt x="847" y="1593"/>
                    <a:pt x="1008" y="1412"/>
                  </a:cubicBezTo>
                  <a:cubicBezTo>
                    <a:pt x="1190" y="1250"/>
                    <a:pt x="1270" y="1089"/>
                    <a:pt x="1270" y="827"/>
                  </a:cubicBezTo>
                  <a:cubicBezTo>
                    <a:pt x="1270" y="585"/>
                    <a:pt x="1190" y="323"/>
                    <a:pt x="1008" y="242"/>
                  </a:cubicBezTo>
                  <a:cubicBezTo>
                    <a:pt x="847" y="81"/>
                    <a:pt x="686" y="0"/>
                    <a:pt x="424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34" name="Google Shape;1478;p42"/>
          <p:cNvGrpSpPr/>
          <p:nvPr/>
        </p:nvGrpSpPr>
        <p:grpSpPr>
          <a:xfrm>
            <a:off x="5933880" y="1650960"/>
            <a:ext cx="377640" cy="322920"/>
            <a:chOff x="5933880" y="1650960"/>
            <a:chExt cx="377640" cy="322920"/>
          </a:xfrm>
        </p:grpSpPr>
        <p:sp>
          <p:nvSpPr>
            <p:cNvPr id="735" name="Google Shape;1479;p42"/>
            <p:cNvSpPr/>
            <p:nvPr/>
          </p:nvSpPr>
          <p:spPr>
            <a:xfrm>
              <a:off x="6004080" y="1650960"/>
              <a:ext cx="82440" cy="54360"/>
            </a:xfrm>
            <a:custGeom>
              <a:avLst/>
              <a:gdLst>
                <a:gd name="textAreaLeft" fmla="*/ 0 w 82440"/>
                <a:gd name="textAreaRight" fmla="*/ 83160 w 82440"/>
                <a:gd name="textAreaTop" fmla="*/ 0 h 54360"/>
                <a:gd name="textAreaBottom" fmla="*/ 55080 h 54360"/>
              </a:gdLst>
              <a:ahLst/>
              <a:cxnLst/>
              <a:rect l="textAreaLeft" t="textAreaTop" r="textAreaRight" b="textAreaBottom"/>
              <a:pathLst>
                <a:path w="2683" h="1775">
                  <a:moveTo>
                    <a:pt x="505" y="0"/>
                  </a:moveTo>
                  <a:cubicBezTo>
                    <a:pt x="162" y="0"/>
                    <a:pt x="1" y="263"/>
                    <a:pt x="162" y="504"/>
                  </a:cubicBezTo>
                  <a:lnTo>
                    <a:pt x="586" y="1513"/>
                  </a:lnTo>
                  <a:lnTo>
                    <a:pt x="1432" y="1775"/>
                  </a:lnTo>
                  <a:lnTo>
                    <a:pt x="2098" y="1513"/>
                  </a:lnTo>
                  <a:lnTo>
                    <a:pt x="2602" y="504"/>
                  </a:lnTo>
                  <a:cubicBezTo>
                    <a:pt x="2682" y="263"/>
                    <a:pt x="2521" y="0"/>
                    <a:pt x="2279" y="0"/>
                  </a:cubicBez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7360" bIns="27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Google Shape;1480;p42"/>
            <p:cNvSpPr/>
            <p:nvPr/>
          </p:nvSpPr>
          <p:spPr>
            <a:xfrm>
              <a:off x="6066720" y="1650960"/>
              <a:ext cx="41400" cy="51120"/>
            </a:xfrm>
            <a:custGeom>
              <a:avLst/>
              <a:gdLst>
                <a:gd name="textAreaLeft" fmla="*/ 0 w 41400"/>
                <a:gd name="textAreaRight" fmla="*/ 42120 w 41400"/>
                <a:gd name="textAreaTop" fmla="*/ 0 h 51120"/>
                <a:gd name="textAreaBottom" fmla="*/ 51840 h 51120"/>
              </a:gdLst>
              <a:ahLst/>
              <a:cxnLst/>
              <a:rect l="textAreaLeft" t="textAreaTop" r="textAreaRight" b="textAreaBottom"/>
              <a:pathLst>
                <a:path w="1351" h="1674">
                  <a:moveTo>
                    <a:pt x="161" y="0"/>
                  </a:moveTo>
                  <a:cubicBezTo>
                    <a:pt x="423" y="0"/>
                    <a:pt x="665" y="263"/>
                    <a:pt x="504" y="504"/>
                  </a:cubicBezTo>
                  <a:lnTo>
                    <a:pt x="0" y="1513"/>
                  </a:lnTo>
                  <a:lnTo>
                    <a:pt x="423" y="1674"/>
                  </a:lnTo>
                  <a:lnTo>
                    <a:pt x="766" y="1513"/>
                  </a:lnTo>
                  <a:lnTo>
                    <a:pt x="1270" y="504"/>
                  </a:lnTo>
                  <a:cubicBezTo>
                    <a:pt x="1351" y="263"/>
                    <a:pt x="1169" y="0"/>
                    <a:pt x="927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920" bIns="25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1481;p42"/>
            <p:cNvSpPr/>
            <p:nvPr/>
          </p:nvSpPr>
          <p:spPr>
            <a:xfrm>
              <a:off x="6009120" y="1698120"/>
              <a:ext cx="72720" cy="35640"/>
            </a:xfrm>
            <a:custGeom>
              <a:avLst/>
              <a:gdLst>
                <a:gd name="textAreaLeft" fmla="*/ 0 w 72720"/>
                <a:gd name="textAreaRight" fmla="*/ 73440 w 72720"/>
                <a:gd name="textAreaTop" fmla="*/ 0 h 35640"/>
                <a:gd name="textAreaBottom" fmla="*/ 36360 h 35640"/>
              </a:gdLst>
              <a:ahLst/>
              <a:cxnLst/>
              <a:rect l="textAreaLeft" t="textAreaTop" r="textAreaRight" b="textAreaBottom"/>
              <a:pathLst>
                <a:path w="2360" h="1170">
                  <a:moveTo>
                    <a:pt x="424" y="1"/>
                  </a:moveTo>
                  <a:cubicBezTo>
                    <a:pt x="262" y="1"/>
                    <a:pt x="101" y="81"/>
                    <a:pt x="101" y="343"/>
                  </a:cubicBezTo>
                  <a:cubicBezTo>
                    <a:pt x="0" y="505"/>
                    <a:pt x="262" y="767"/>
                    <a:pt x="424" y="767"/>
                  </a:cubicBezTo>
                  <a:lnTo>
                    <a:pt x="1351" y="1170"/>
                  </a:lnTo>
                  <a:lnTo>
                    <a:pt x="1936" y="767"/>
                  </a:lnTo>
                  <a:cubicBezTo>
                    <a:pt x="2198" y="767"/>
                    <a:pt x="2359" y="505"/>
                    <a:pt x="2278" y="343"/>
                  </a:cubicBezTo>
                  <a:cubicBezTo>
                    <a:pt x="2278" y="81"/>
                    <a:pt x="2117" y="1"/>
                    <a:pt x="1936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1482;p42"/>
            <p:cNvSpPr/>
            <p:nvPr/>
          </p:nvSpPr>
          <p:spPr>
            <a:xfrm>
              <a:off x="6066720" y="1698120"/>
              <a:ext cx="35640" cy="30600"/>
            </a:xfrm>
            <a:custGeom>
              <a:avLst/>
              <a:gdLst>
                <a:gd name="textAreaLeft" fmla="*/ 0 w 35640"/>
                <a:gd name="textAreaRight" fmla="*/ 36360 w 35640"/>
                <a:gd name="textAreaTop" fmla="*/ 0 h 30600"/>
                <a:gd name="textAreaBottom" fmla="*/ 31320 h 30600"/>
              </a:gdLst>
              <a:ahLst/>
              <a:cxnLst/>
              <a:rect l="textAreaLeft" t="textAreaTop" r="textAreaRight" b="textAreaBottom"/>
              <a:pathLst>
                <a:path w="1170" h="1009">
                  <a:moveTo>
                    <a:pt x="0" y="1"/>
                  </a:moveTo>
                  <a:cubicBezTo>
                    <a:pt x="161" y="1"/>
                    <a:pt x="262" y="1"/>
                    <a:pt x="343" y="81"/>
                  </a:cubicBezTo>
                  <a:cubicBezTo>
                    <a:pt x="343" y="162"/>
                    <a:pt x="423" y="263"/>
                    <a:pt x="423" y="343"/>
                  </a:cubicBezTo>
                  <a:cubicBezTo>
                    <a:pt x="423" y="585"/>
                    <a:pt x="262" y="767"/>
                    <a:pt x="0" y="767"/>
                  </a:cubicBezTo>
                  <a:lnTo>
                    <a:pt x="423" y="1009"/>
                  </a:lnTo>
                  <a:lnTo>
                    <a:pt x="766" y="767"/>
                  </a:lnTo>
                  <a:cubicBezTo>
                    <a:pt x="1008" y="767"/>
                    <a:pt x="1169" y="585"/>
                    <a:pt x="1169" y="343"/>
                  </a:cubicBezTo>
                  <a:cubicBezTo>
                    <a:pt x="1169" y="263"/>
                    <a:pt x="1089" y="162"/>
                    <a:pt x="1008" y="81"/>
                  </a:cubicBezTo>
                  <a:cubicBezTo>
                    <a:pt x="927" y="1"/>
                    <a:pt x="847" y="1"/>
                    <a:pt x="766" y="1"/>
                  </a:cubicBezTo>
                  <a:close/>
                </a:path>
              </a:pathLst>
            </a:custGeom>
            <a:solidFill>
              <a:srgbClr val="ffd25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480" bIns="15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1483;p42"/>
            <p:cNvSpPr/>
            <p:nvPr/>
          </p:nvSpPr>
          <p:spPr>
            <a:xfrm>
              <a:off x="5933880" y="1721880"/>
              <a:ext cx="244080" cy="252000"/>
            </a:xfrm>
            <a:custGeom>
              <a:avLst/>
              <a:gdLst>
                <a:gd name="textAreaLeft" fmla="*/ 0 w 244080"/>
                <a:gd name="textAreaRight" fmla="*/ 244800 w 244080"/>
                <a:gd name="textAreaTop" fmla="*/ 0 h 252000"/>
                <a:gd name="textAreaBottom" fmla="*/ 252720 h 252000"/>
              </a:gdLst>
              <a:ahLst/>
              <a:cxnLst/>
              <a:rect l="textAreaLeft" t="textAreaTop" r="textAreaRight" b="textAreaBottom"/>
              <a:pathLst>
                <a:path w="7884" h="8146">
                  <a:moveTo>
                    <a:pt x="2521" y="1"/>
                  </a:moveTo>
                  <a:cubicBezTo>
                    <a:pt x="1916" y="1"/>
                    <a:pt x="1412" y="323"/>
                    <a:pt x="1251" y="908"/>
                  </a:cubicBezTo>
                  <a:lnTo>
                    <a:pt x="505" y="3610"/>
                  </a:lnTo>
                  <a:cubicBezTo>
                    <a:pt x="162" y="4698"/>
                    <a:pt x="1" y="5787"/>
                    <a:pt x="1" y="6876"/>
                  </a:cubicBezTo>
                  <a:cubicBezTo>
                    <a:pt x="1" y="7642"/>
                    <a:pt x="585" y="8146"/>
                    <a:pt x="1251" y="8146"/>
                  </a:cubicBezTo>
                  <a:lnTo>
                    <a:pt x="5948" y="8146"/>
                  </a:lnTo>
                  <a:cubicBezTo>
                    <a:pt x="6634" y="8146"/>
                    <a:pt x="7884" y="7561"/>
                    <a:pt x="7884" y="6876"/>
                  </a:cubicBezTo>
                  <a:lnTo>
                    <a:pt x="7219" y="6876"/>
                  </a:lnTo>
                  <a:cubicBezTo>
                    <a:pt x="7219" y="5787"/>
                    <a:pt x="7057" y="4698"/>
                    <a:pt x="6715" y="3610"/>
                  </a:cubicBezTo>
                  <a:lnTo>
                    <a:pt x="5948" y="908"/>
                  </a:lnTo>
                  <a:cubicBezTo>
                    <a:pt x="5787" y="323"/>
                    <a:pt x="5283" y="1"/>
                    <a:pt x="4779" y="1"/>
                  </a:cubicBezTo>
                  <a:close/>
                </a:path>
              </a:pathLst>
            </a:custGeom>
            <a:solidFill>
              <a:srgbClr val="9c570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1484;p42"/>
            <p:cNvSpPr/>
            <p:nvPr/>
          </p:nvSpPr>
          <p:spPr>
            <a:xfrm>
              <a:off x="6079680" y="1718640"/>
              <a:ext cx="98280" cy="255240"/>
            </a:xfrm>
            <a:custGeom>
              <a:avLst/>
              <a:gdLst>
                <a:gd name="textAreaLeft" fmla="*/ 0 w 98280"/>
                <a:gd name="textAreaRight" fmla="*/ 99000 w 98280"/>
                <a:gd name="textAreaTop" fmla="*/ 0 h 255240"/>
                <a:gd name="textAreaBottom" fmla="*/ 255960 h 255240"/>
              </a:gdLst>
              <a:ahLst/>
              <a:cxnLst/>
              <a:rect l="textAreaLeft" t="textAreaTop" r="textAreaRight" b="textAreaBottom"/>
              <a:pathLst>
                <a:path w="3186" h="8247">
                  <a:moveTo>
                    <a:pt x="0" y="1"/>
                  </a:moveTo>
                  <a:cubicBezTo>
                    <a:pt x="585" y="1"/>
                    <a:pt x="1089" y="424"/>
                    <a:pt x="1170" y="928"/>
                  </a:cubicBezTo>
                  <a:lnTo>
                    <a:pt x="2017" y="3711"/>
                  </a:lnTo>
                  <a:cubicBezTo>
                    <a:pt x="2259" y="4799"/>
                    <a:pt x="2440" y="5888"/>
                    <a:pt x="2440" y="6977"/>
                  </a:cubicBezTo>
                  <a:cubicBezTo>
                    <a:pt x="2440" y="7320"/>
                    <a:pt x="2359" y="7662"/>
                    <a:pt x="2097" y="7904"/>
                  </a:cubicBezTo>
                  <a:cubicBezTo>
                    <a:pt x="1855" y="8166"/>
                    <a:pt x="1513" y="8247"/>
                    <a:pt x="1170" y="8247"/>
                  </a:cubicBezTo>
                  <a:lnTo>
                    <a:pt x="1936" y="8247"/>
                  </a:lnTo>
                  <a:cubicBezTo>
                    <a:pt x="2259" y="8247"/>
                    <a:pt x="2601" y="8166"/>
                    <a:pt x="2863" y="7904"/>
                  </a:cubicBezTo>
                  <a:cubicBezTo>
                    <a:pt x="3025" y="7662"/>
                    <a:pt x="3186" y="7320"/>
                    <a:pt x="3186" y="6977"/>
                  </a:cubicBezTo>
                  <a:cubicBezTo>
                    <a:pt x="3186" y="5888"/>
                    <a:pt x="3025" y="4799"/>
                    <a:pt x="2763" y="3711"/>
                  </a:cubicBezTo>
                  <a:lnTo>
                    <a:pt x="1936" y="928"/>
                  </a:lnTo>
                  <a:cubicBezTo>
                    <a:pt x="1755" y="424"/>
                    <a:pt x="1250" y="1"/>
                    <a:pt x="746" y="1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1485;p42"/>
            <p:cNvSpPr/>
            <p:nvPr/>
          </p:nvSpPr>
          <p:spPr>
            <a:xfrm>
              <a:off x="6017400" y="1762920"/>
              <a:ext cx="79920" cy="168840"/>
            </a:xfrm>
            <a:custGeom>
              <a:avLst/>
              <a:gdLst>
                <a:gd name="textAreaLeft" fmla="*/ 0 w 79920"/>
                <a:gd name="textAreaRight" fmla="*/ 80640 w 79920"/>
                <a:gd name="textAreaTop" fmla="*/ 0 h 168840"/>
                <a:gd name="textAreaBottom" fmla="*/ 169560 h 168840"/>
              </a:gdLst>
              <a:ahLst/>
              <a:cxnLst/>
              <a:rect l="textAreaLeft" t="textAreaTop" r="textAreaRight" b="textAreaBottom"/>
              <a:pathLst>
                <a:path w="2602" h="5465">
                  <a:moveTo>
                    <a:pt x="1089" y="928"/>
                  </a:moveTo>
                  <a:lnTo>
                    <a:pt x="1089" y="2279"/>
                  </a:lnTo>
                  <a:cubicBezTo>
                    <a:pt x="928" y="2198"/>
                    <a:pt x="746" y="2097"/>
                    <a:pt x="666" y="2017"/>
                  </a:cubicBezTo>
                  <a:cubicBezTo>
                    <a:pt x="504" y="1936"/>
                    <a:pt x="504" y="1694"/>
                    <a:pt x="504" y="1512"/>
                  </a:cubicBezTo>
                  <a:cubicBezTo>
                    <a:pt x="585" y="1271"/>
                    <a:pt x="666" y="1008"/>
                    <a:pt x="1008" y="928"/>
                  </a:cubicBezTo>
                  <a:close/>
                  <a:moveTo>
                    <a:pt x="1432" y="2783"/>
                  </a:moveTo>
                  <a:cubicBezTo>
                    <a:pt x="1512" y="2863"/>
                    <a:pt x="1593" y="2863"/>
                    <a:pt x="1593" y="2863"/>
                  </a:cubicBezTo>
                  <a:cubicBezTo>
                    <a:pt x="2097" y="3025"/>
                    <a:pt x="2178" y="3448"/>
                    <a:pt x="2178" y="3710"/>
                  </a:cubicBezTo>
                  <a:cubicBezTo>
                    <a:pt x="2097" y="4033"/>
                    <a:pt x="1855" y="4375"/>
                    <a:pt x="1432" y="4456"/>
                  </a:cubicBezTo>
                  <a:lnTo>
                    <a:pt x="1432" y="2783"/>
                  </a:lnTo>
                  <a:close/>
                  <a:moveTo>
                    <a:pt x="1250" y="0"/>
                  </a:moveTo>
                  <a:cubicBezTo>
                    <a:pt x="1170" y="0"/>
                    <a:pt x="1089" y="81"/>
                    <a:pt x="1089" y="182"/>
                  </a:cubicBezTo>
                  <a:lnTo>
                    <a:pt x="1089" y="585"/>
                  </a:lnTo>
                  <a:lnTo>
                    <a:pt x="847" y="585"/>
                  </a:lnTo>
                  <a:cubicBezTo>
                    <a:pt x="504" y="686"/>
                    <a:pt x="242" y="1008"/>
                    <a:pt x="162" y="1432"/>
                  </a:cubicBezTo>
                  <a:cubicBezTo>
                    <a:pt x="81" y="1775"/>
                    <a:pt x="162" y="2097"/>
                    <a:pt x="424" y="2359"/>
                  </a:cubicBezTo>
                  <a:cubicBezTo>
                    <a:pt x="585" y="2440"/>
                    <a:pt x="746" y="2521"/>
                    <a:pt x="1089" y="2702"/>
                  </a:cubicBezTo>
                  <a:lnTo>
                    <a:pt x="1089" y="4537"/>
                  </a:lnTo>
                  <a:cubicBezTo>
                    <a:pt x="746" y="4537"/>
                    <a:pt x="585" y="4456"/>
                    <a:pt x="343" y="4295"/>
                  </a:cubicBezTo>
                  <a:cubicBezTo>
                    <a:pt x="293" y="4254"/>
                    <a:pt x="227" y="4234"/>
                    <a:pt x="174" y="4234"/>
                  </a:cubicBezTo>
                  <a:cubicBezTo>
                    <a:pt x="121" y="4234"/>
                    <a:pt x="81" y="4254"/>
                    <a:pt x="81" y="4295"/>
                  </a:cubicBezTo>
                  <a:cubicBezTo>
                    <a:pt x="0" y="4375"/>
                    <a:pt x="0" y="4537"/>
                    <a:pt x="81" y="4537"/>
                  </a:cubicBezTo>
                  <a:cubicBezTo>
                    <a:pt x="504" y="4799"/>
                    <a:pt x="746" y="4879"/>
                    <a:pt x="1089" y="4879"/>
                  </a:cubicBezTo>
                  <a:lnTo>
                    <a:pt x="1089" y="5303"/>
                  </a:lnTo>
                  <a:cubicBezTo>
                    <a:pt x="1089" y="5383"/>
                    <a:pt x="1170" y="5464"/>
                    <a:pt x="1250" y="5464"/>
                  </a:cubicBezTo>
                  <a:cubicBezTo>
                    <a:pt x="1351" y="5464"/>
                    <a:pt x="1432" y="5383"/>
                    <a:pt x="1432" y="5303"/>
                  </a:cubicBezTo>
                  <a:lnTo>
                    <a:pt x="1432" y="4879"/>
                  </a:lnTo>
                  <a:cubicBezTo>
                    <a:pt x="2097" y="4799"/>
                    <a:pt x="2440" y="4295"/>
                    <a:pt x="2520" y="3791"/>
                  </a:cubicBezTo>
                  <a:cubicBezTo>
                    <a:pt x="2601" y="3206"/>
                    <a:pt x="2258" y="2702"/>
                    <a:pt x="1754" y="2521"/>
                  </a:cubicBezTo>
                  <a:cubicBezTo>
                    <a:pt x="1593" y="2521"/>
                    <a:pt x="1512" y="2440"/>
                    <a:pt x="1432" y="2440"/>
                  </a:cubicBezTo>
                  <a:lnTo>
                    <a:pt x="1432" y="928"/>
                  </a:lnTo>
                  <a:cubicBezTo>
                    <a:pt x="1754" y="928"/>
                    <a:pt x="1936" y="1089"/>
                    <a:pt x="1936" y="1089"/>
                  </a:cubicBezTo>
                  <a:cubicBezTo>
                    <a:pt x="1976" y="1139"/>
                    <a:pt x="2016" y="1165"/>
                    <a:pt x="2057" y="1165"/>
                  </a:cubicBezTo>
                  <a:cubicBezTo>
                    <a:pt x="2097" y="1165"/>
                    <a:pt x="2137" y="1139"/>
                    <a:pt x="2178" y="1089"/>
                  </a:cubicBezTo>
                  <a:cubicBezTo>
                    <a:pt x="2258" y="1008"/>
                    <a:pt x="2258" y="928"/>
                    <a:pt x="2178" y="847"/>
                  </a:cubicBezTo>
                  <a:cubicBezTo>
                    <a:pt x="2178" y="847"/>
                    <a:pt x="1936" y="585"/>
                    <a:pt x="1432" y="504"/>
                  </a:cubicBezTo>
                  <a:lnTo>
                    <a:pt x="1432" y="182"/>
                  </a:lnTo>
                  <a:cubicBezTo>
                    <a:pt x="1432" y="81"/>
                    <a:pt x="1351" y="0"/>
                    <a:pt x="1250" y="0"/>
                  </a:cubicBezTo>
                  <a:close/>
                </a:path>
              </a:pathLst>
            </a:custGeom>
            <a:solidFill>
              <a:srgbClr val="e3911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1486;p42"/>
            <p:cNvSpPr/>
            <p:nvPr/>
          </p:nvSpPr>
          <p:spPr>
            <a:xfrm>
              <a:off x="6186960" y="1836360"/>
              <a:ext cx="79920" cy="35640"/>
            </a:xfrm>
            <a:custGeom>
              <a:avLst/>
              <a:gdLst>
                <a:gd name="textAreaLeft" fmla="*/ 0 w 79920"/>
                <a:gd name="textAreaRight" fmla="*/ 80640 w 79920"/>
                <a:gd name="textAreaTop" fmla="*/ 0 h 35640"/>
                <a:gd name="textAreaBottom" fmla="*/ 36360 h 35640"/>
              </a:gdLst>
              <a:ahLst/>
              <a:cxnLst/>
              <a:rect l="textAreaLeft" t="textAreaTop" r="textAreaRight" b="textAreaBottom"/>
              <a:pathLst>
                <a:path w="2601" h="1170">
                  <a:moveTo>
                    <a:pt x="1432" y="0"/>
                  </a:moveTo>
                  <a:lnTo>
                    <a:pt x="827" y="162"/>
                  </a:lnTo>
                  <a:lnTo>
                    <a:pt x="161" y="162"/>
                  </a:lnTo>
                  <a:cubicBezTo>
                    <a:pt x="81" y="162"/>
                    <a:pt x="0" y="242"/>
                    <a:pt x="0" y="343"/>
                  </a:cubicBezTo>
                  <a:lnTo>
                    <a:pt x="0" y="746"/>
                  </a:lnTo>
                  <a:cubicBezTo>
                    <a:pt x="0" y="847"/>
                    <a:pt x="81" y="928"/>
                    <a:pt x="161" y="928"/>
                  </a:cubicBezTo>
                  <a:lnTo>
                    <a:pt x="1432" y="1170"/>
                  </a:lnTo>
                  <a:lnTo>
                    <a:pt x="2440" y="928"/>
                  </a:lnTo>
                  <a:cubicBezTo>
                    <a:pt x="2520" y="928"/>
                    <a:pt x="2601" y="847"/>
                    <a:pt x="2601" y="746"/>
                  </a:cubicBezTo>
                  <a:lnTo>
                    <a:pt x="2601" y="343"/>
                  </a:lnTo>
                  <a:cubicBezTo>
                    <a:pt x="2601" y="242"/>
                    <a:pt x="2520" y="162"/>
                    <a:pt x="2440" y="162"/>
                  </a:cubicBezTo>
                  <a:lnTo>
                    <a:pt x="1432" y="0"/>
                  </a:ln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1487;p42"/>
            <p:cNvSpPr/>
            <p:nvPr/>
          </p:nvSpPr>
          <p:spPr>
            <a:xfrm>
              <a:off x="6262560" y="1836360"/>
              <a:ext cx="24840" cy="3312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828" h="1089">
                  <a:moveTo>
                    <a:pt x="323" y="0"/>
                  </a:moveTo>
                  <a:lnTo>
                    <a:pt x="1" y="162"/>
                  </a:lnTo>
                  <a:cubicBezTo>
                    <a:pt x="81" y="162"/>
                    <a:pt x="81" y="242"/>
                    <a:pt x="81" y="242"/>
                  </a:cubicBezTo>
                  <a:lnTo>
                    <a:pt x="81" y="746"/>
                  </a:lnTo>
                  <a:cubicBezTo>
                    <a:pt x="81" y="847"/>
                    <a:pt x="81" y="928"/>
                    <a:pt x="1" y="928"/>
                  </a:cubicBezTo>
                  <a:lnTo>
                    <a:pt x="404" y="1089"/>
                  </a:lnTo>
                  <a:lnTo>
                    <a:pt x="747" y="928"/>
                  </a:lnTo>
                  <a:cubicBezTo>
                    <a:pt x="747" y="928"/>
                    <a:pt x="827" y="847"/>
                    <a:pt x="827" y="746"/>
                  </a:cubicBezTo>
                  <a:lnTo>
                    <a:pt x="827" y="242"/>
                  </a:lnTo>
                  <a:lnTo>
                    <a:pt x="747" y="16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1488;p42"/>
            <p:cNvSpPr/>
            <p:nvPr/>
          </p:nvSpPr>
          <p:spPr>
            <a:xfrm>
              <a:off x="6077160" y="1865160"/>
              <a:ext cx="212760" cy="108720"/>
            </a:xfrm>
            <a:custGeom>
              <a:avLst/>
              <a:gdLst>
                <a:gd name="textAreaLeft" fmla="*/ 0 w 212760"/>
                <a:gd name="textAreaRight" fmla="*/ 213480 w 212760"/>
                <a:gd name="textAreaTop" fmla="*/ 0 h 108720"/>
                <a:gd name="textAreaBottom" fmla="*/ 109440 h 108720"/>
              </a:gdLst>
              <a:ahLst/>
              <a:cxnLst/>
              <a:rect l="textAreaLeft" t="textAreaTop" r="textAreaRight" b="textAreaBottom"/>
              <a:pathLst>
                <a:path w="6876" h="3529">
                  <a:moveTo>
                    <a:pt x="424" y="1"/>
                  </a:moveTo>
                  <a:cubicBezTo>
                    <a:pt x="162" y="1"/>
                    <a:pt x="1" y="162"/>
                    <a:pt x="1" y="323"/>
                  </a:cubicBezTo>
                  <a:lnTo>
                    <a:pt x="1" y="3186"/>
                  </a:lnTo>
                  <a:cubicBezTo>
                    <a:pt x="1" y="3347"/>
                    <a:pt x="162" y="3529"/>
                    <a:pt x="424" y="3529"/>
                  </a:cubicBezTo>
                  <a:lnTo>
                    <a:pt x="6473" y="3529"/>
                  </a:lnTo>
                  <a:cubicBezTo>
                    <a:pt x="6715" y="3529"/>
                    <a:pt x="6876" y="3347"/>
                    <a:pt x="6876" y="3186"/>
                  </a:cubicBezTo>
                  <a:lnTo>
                    <a:pt x="6876" y="323"/>
                  </a:lnTo>
                  <a:cubicBezTo>
                    <a:pt x="6876" y="162"/>
                    <a:pt x="6715" y="1"/>
                    <a:pt x="6473" y="1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720" bIns="54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1489;p42"/>
            <p:cNvSpPr/>
            <p:nvPr/>
          </p:nvSpPr>
          <p:spPr>
            <a:xfrm>
              <a:off x="6278400" y="1865160"/>
              <a:ext cx="33120" cy="10872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108720"/>
                <a:gd name="textAreaBottom" fmla="*/ 109440 h 108720"/>
              </a:gdLst>
              <a:ahLst/>
              <a:cxnLst/>
              <a:rect l="textAreaLeft" t="textAreaTop" r="textAreaRight" b="textAreaBottom"/>
              <a:pathLst>
                <a:path w="1090" h="3529">
                  <a:moveTo>
                    <a:pt x="1" y="1"/>
                  </a:moveTo>
                  <a:cubicBezTo>
                    <a:pt x="162" y="1"/>
                    <a:pt x="323" y="162"/>
                    <a:pt x="323" y="323"/>
                  </a:cubicBezTo>
                  <a:lnTo>
                    <a:pt x="323" y="1593"/>
                  </a:lnTo>
                  <a:lnTo>
                    <a:pt x="162" y="1755"/>
                  </a:lnTo>
                  <a:lnTo>
                    <a:pt x="323" y="1936"/>
                  </a:lnTo>
                  <a:lnTo>
                    <a:pt x="323" y="3186"/>
                  </a:lnTo>
                  <a:cubicBezTo>
                    <a:pt x="323" y="3347"/>
                    <a:pt x="162" y="3529"/>
                    <a:pt x="1" y="3529"/>
                  </a:cubicBezTo>
                  <a:lnTo>
                    <a:pt x="747" y="3529"/>
                  </a:lnTo>
                  <a:cubicBezTo>
                    <a:pt x="908" y="3529"/>
                    <a:pt x="1089" y="3347"/>
                    <a:pt x="1089" y="3186"/>
                  </a:cubicBezTo>
                  <a:lnTo>
                    <a:pt x="1089" y="323"/>
                  </a:lnTo>
                  <a:cubicBezTo>
                    <a:pt x="1089" y="162"/>
                    <a:pt x="908" y="1"/>
                    <a:pt x="747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720" bIns="547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Google Shape;1490;p42"/>
            <p:cNvSpPr/>
            <p:nvPr/>
          </p:nvSpPr>
          <p:spPr>
            <a:xfrm>
              <a:off x="6100560" y="1888200"/>
              <a:ext cx="187200" cy="61920"/>
            </a:xfrm>
            <a:custGeom>
              <a:avLst/>
              <a:gdLst>
                <a:gd name="textAreaLeft" fmla="*/ 0 w 187200"/>
                <a:gd name="textAreaRight" fmla="*/ 187920 w 18720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6050" h="2017">
                  <a:moveTo>
                    <a:pt x="848" y="1"/>
                  </a:moveTo>
                  <a:cubicBezTo>
                    <a:pt x="767" y="1"/>
                    <a:pt x="767" y="1"/>
                    <a:pt x="767" y="81"/>
                  </a:cubicBezTo>
                  <a:cubicBezTo>
                    <a:pt x="686" y="263"/>
                    <a:pt x="686" y="343"/>
                    <a:pt x="505" y="505"/>
                  </a:cubicBezTo>
                  <a:cubicBezTo>
                    <a:pt x="424" y="585"/>
                    <a:pt x="263" y="686"/>
                    <a:pt x="81" y="686"/>
                  </a:cubicBezTo>
                  <a:cubicBezTo>
                    <a:pt x="81" y="686"/>
                    <a:pt x="1" y="767"/>
                    <a:pt x="1" y="847"/>
                  </a:cubicBezTo>
                  <a:lnTo>
                    <a:pt x="1" y="1190"/>
                  </a:lnTo>
                  <a:cubicBezTo>
                    <a:pt x="1" y="1271"/>
                    <a:pt x="81" y="1351"/>
                    <a:pt x="81" y="1351"/>
                  </a:cubicBezTo>
                  <a:cubicBezTo>
                    <a:pt x="263" y="1351"/>
                    <a:pt x="424" y="1432"/>
                    <a:pt x="505" y="1513"/>
                  </a:cubicBezTo>
                  <a:cubicBezTo>
                    <a:pt x="686" y="1694"/>
                    <a:pt x="686" y="1775"/>
                    <a:pt x="767" y="1936"/>
                  </a:cubicBezTo>
                  <a:cubicBezTo>
                    <a:pt x="767" y="2017"/>
                    <a:pt x="767" y="2017"/>
                    <a:pt x="848" y="2017"/>
                  </a:cubicBezTo>
                  <a:lnTo>
                    <a:pt x="2198" y="2017"/>
                  </a:lnTo>
                  <a:lnTo>
                    <a:pt x="3106" y="1593"/>
                  </a:lnTo>
                  <a:lnTo>
                    <a:pt x="3872" y="2017"/>
                  </a:lnTo>
                  <a:lnTo>
                    <a:pt x="5223" y="2017"/>
                  </a:lnTo>
                  <a:cubicBezTo>
                    <a:pt x="5303" y="2017"/>
                    <a:pt x="5303" y="2017"/>
                    <a:pt x="5384" y="1936"/>
                  </a:cubicBezTo>
                  <a:cubicBezTo>
                    <a:pt x="5384" y="1775"/>
                    <a:pt x="5465" y="1694"/>
                    <a:pt x="5545" y="1513"/>
                  </a:cubicBezTo>
                  <a:cubicBezTo>
                    <a:pt x="5626" y="1432"/>
                    <a:pt x="5807" y="1351"/>
                    <a:pt x="5969" y="1351"/>
                  </a:cubicBezTo>
                  <a:cubicBezTo>
                    <a:pt x="6049" y="1351"/>
                    <a:pt x="6049" y="1271"/>
                    <a:pt x="6049" y="1190"/>
                  </a:cubicBezTo>
                  <a:lnTo>
                    <a:pt x="6049" y="847"/>
                  </a:lnTo>
                  <a:cubicBezTo>
                    <a:pt x="6049" y="767"/>
                    <a:pt x="6049" y="686"/>
                    <a:pt x="5969" y="686"/>
                  </a:cubicBezTo>
                  <a:cubicBezTo>
                    <a:pt x="5807" y="686"/>
                    <a:pt x="5626" y="585"/>
                    <a:pt x="5545" y="505"/>
                  </a:cubicBezTo>
                  <a:cubicBezTo>
                    <a:pt x="5465" y="343"/>
                    <a:pt x="5384" y="263"/>
                    <a:pt x="5384" y="81"/>
                  </a:cubicBezTo>
                  <a:cubicBezTo>
                    <a:pt x="5303" y="1"/>
                    <a:pt x="5303" y="1"/>
                    <a:pt x="5223" y="1"/>
                  </a:cubicBezTo>
                  <a:lnTo>
                    <a:pt x="3872" y="1"/>
                  </a:lnTo>
                  <a:lnTo>
                    <a:pt x="3025" y="424"/>
                  </a:lnTo>
                  <a:lnTo>
                    <a:pt x="2198" y="1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1491;p42"/>
            <p:cNvSpPr/>
            <p:nvPr/>
          </p:nvSpPr>
          <p:spPr>
            <a:xfrm>
              <a:off x="6153120" y="1888200"/>
              <a:ext cx="82440" cy="61920"/>
            </a:xfrm>
            <a:custGeom>
              <a:avLst/>
              <a:gdLst>
                <a:gd name="textAreaLeft" fmla="*/ 0 w 82440"/>
                <a:gd name="textAreaRight" fmla="*/ 83160 w 82440"/>
                <a:gd name="textAreaTop" fmla="*/ 0 h 61920"/>
                <a:gd name="textAreaBottom" fmla="*/ 62640 h 61920"/>
              </a:gdLst>
              <a:ahLst/>
              <a:cxnLst/>
              <a:rect l="textAreaLeft" t="textAreaTop" r="textAreaRight" b="textAreaBottom"/>
              <a:pathLst>
                <a:path w="2682" h="2017">
                  <a:moveTo>
                    <a:pt x="504" y="1"/>
                  </a:moveTo>
                  <a:cubicBezTo>
                    <a:pt x="504" y="1"/>
                    <a:pt x="404" y="1"/>
                    <a:pt x="404" y="81"/>
                  </a:cubicBezTo>
                  <a:cubicBezTo>
                    <a:pt x="162" y="343"/>
                    <a:pt x="0" y="686"/>
                    <a:pt x="0" y="1009"/>
                  </a:cubicBezTo>
                  <a:cubicBezTo>
                    <a:pt x="0" y="1432"/>
                    <a:pt x="242" y="1856"/>
                    <a:pt x="504" y="2017"/>
                  </a:cubicBezTo>
                  <a:lnTo>
                    <a:pt x="2178" y="2017"/>
                  </a:lnTo>
                  <a:cubicBezTo>
                    <a:pt x="2258" y="2017"/>
                    <a:pt x="2258" y="2017"/>
                    <a:pt x="2258" y="1936"/>
                  </a:cubicBezTo>
                  <a:cubicBezTo>
                    <a:pt x="2521" y="1694"/>
                    <a:pt x="2682" y="1351"/>
                    <a:pt x="2682" y="1009"/>
                  </a:cubicBezTo>
                  <a:cubicBezTo>
                    <a:pt x="2682" y="686"/>
                    <a:pt x="2521" y="343"/>
                    <a:pt x="2258" y="81"/>
                  </a:cubicBezTo>
                  <a:cubicBezTo>
                    <a:pt x="2258" y="1"/>
                    <a:pt x="2258" y="1"/>
                    <a:pt x="2178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1492;p42"/>
            <p:cNvSpPr/>
            <p:nvPr/>
          </p:nvSpPr>
          <p:spPr>
            <a:xfrm>
              <a:off x="6184440" y="1909440"/>
              <a:ext cx="22320" cy="19800"/>
            </a:xfrm>
            <a:custGeom>
              <a:avLst/>
              <a:gdLst>
                <a:gd name="textAreaLeft" fmla="*/ 0 w 22320"/>
                <a:gd name="textAreaRight" fmla="*/ 23040 w 2232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747" h="666">
                  <a:moveTo>
                    <a:pt x="323" y="0"/>
                  </a:moveTo>
                  <a:cubicBezTo>
                    <a:pt x="162" y="0"/>
                    <a:pt x="0" y="161"/>
                    <a:pt x="0" y="323"/>
                  </a:cubicBezTo>
                  <a:cubicBezTo>
                    <a:pt x="0" y="504"/>
                    <a:pt x="162" y="665"/>
                    <a:pt x="323" y="665"/>
                  </a:cubicBezTo>
                  <a:cubicBezTo>
                    <a:pt x="585" y="665"/>
                    <a:pt x="746" y="504"/>
                    <a:pt x="746" y="323"/>
                  </a:cubicBezTo>
                  <a:cubicBezTo>
                    <a:pt x="746" y="161"/>
                    <a:pt x="585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1493;p42"/>
            <p:cNvSpPr/>
            <p:nvPr/>
          </p:nvSpPr>
          <p:spPr>
            <a:xfrm>
              <a:off x="6186960" y="1796760"/>
              <a:ext cx="79920" cy="25560"/>
            </a:xfrm>
            <a:custGeom>
              <a:avLst/>
              <a:gdLst>
                <a:gd name="textAreaLeft" fmla="*/ 0 w 79920"/>
                <a:gd name="textAreaRight" fmla="*/ 80640 w 79920"/>
                <a:gd name="textAreaTop" fmla="*/ 0 h 25560"/>
                <a:gd name="textAreaBottom" fmla="*/ 26280 h 25560"/>
              </a:gdLst>
              <a:ahLst/>
              <a:cxnLst/>
              <a:rect l="textAreaLeft" t="textAreaTop" r="textAreaRight" b="textAreaBottom"/>
              <a:pathLst>
                <a:path w="2601" h="847">
                  <a:moveTo>
                    <a:pt x="161" y="0"/>
                  </a:moveTo>
                  <a:cubicBezTo>
                    <a:pt x="81" y="0"/>
                    <a:pt x="0" y="0"/>
                    <a:pt x="0" y="101"/>
                  </a:cubicBezTo>
                  <a:lnTo>
                    <a:pt x="0" y="605"/>
                  </a:lnTo>
                  <a:cubicBezTo>
                    <a:pt x="0" y="686"/>
                    <a:pt x="81" y="686"/>
                    <a:pt x="161" y="686"/>
                  </a:cubicBezTo>
                  <a:lnTo>
                    <a:pt x="827" y="686"/>
                  </a:lnTo>
                  <a:lnTo>
                    <a:pt x="1754" y="847"/>
                  </a:lnTo>
                  <a:lnTo>
                    <a:pt x="2440" y="686"/>
                  </a:lnTo>
                  <a:cubicBezTo>
                    <a:pt x="2520" y="686"/>
                    <a:pt x="2601" y="686"/>
                    <a:pt x="2601" y="605"/>
                  </a:cubicBezTo>
                  <a:lnTo>
                    <a:pt x="2601" y="101"/>
                  </a:lnTo>
                  <a:cubicBezTo>
                    <a:pt x="2601" y="0"/>
                    <a:pt x="2520" y="0"/>
                    <a:pt x="2440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1494;p42"/>
            <p:cNvSpPr/>
            <p:nvPr/>
          </p:nvSpPr>
          <p:spPr>
            <a:xfrm>
              <a:off x="6262560" y="1796760"/>
              <a:ext cx="24840" cy="2556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25560"/>
                <a:gd name="textAreaBottom" fmla="*/ 26280 h 25560"/>
              </a:gdLst>
              <a:ahLst/>
              <a:cxnLst/>
              <a:rect l="textAreaLeft" t="textAreaTop" r="textAreaRight" b="textAreaBottom"/>
              <a:pathLst>
                <a:path w="828" h="847">
                  <a:moveTo>
                    <a:pt x="1" y="0"/>
                  </a:moveTo>
                  <a:cubicBezTo>
                    <a:pt x="81" y="0"/>
                    <a:pt x="81" y="0"/>
                    <a:pt x="81" y="101"/>
                  </a:cubicBezTo>
                  <a:lnTo>
                    <a:pt x="81" y="605"/>
                  </a:lnTo>
                  <a:cubicBezTo>
                    <a:pt x="81" y="686"/>
                    <a:pt x="81" y="686"/>
                    <a:pt x="1" y="686"/>
                  </a:cubicBezTo>
                  <a:lnTo>
                    <a:pt x="404" y="847"/>
                  </a:lnTo>
                  <a:lnTo>
                    <a:pt x="747" y="686"/>
                  </a:lnTo>
                  <a:cubicBezTo>
                    <a:pt x="747" y="686"/>
                    <a:pt x="827" y="686"/>
                    <a:pt x="827" y="605"/>
                  </a:cubicBezTo>
                  <a:lnTo>
                    <a:pt x="827" y="101"/>
                  </a:lnTo>
                  <a:cubicBezTo>
                    <a:pt x="827" y="0"/>
                    <a:pt x="747" y="0"/>
                    <a:pt x="747" y="0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1" name="Google Shape;1495;p42"/>
            <p:cNvSpPr/>
            <p:nvPr/>
          </p:nvSpPr>
          <p:spPr>
            <a:xfrm>
              <a:off x="6210000" y="1818000"/>
              <a:ext cx="79920" cy="22320"/>
            </a:xfrm>
            <a:custGeom>
              <a:avLst/>
              <a:gdLst>
                <a:gd name="textAreaLeft" fmla="*/ 0 w 79920"/>
                <a:gd name="textAreaRight" fmla="*/ 80640 w 7992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2601" h="747">
                  <a:moveTo>
                    <a:pt x="81" y="1"/>
                  </a:moveTo>
                  <a:cubicBezTo>
                    <a:pt x="81" y="1"/>
                    <a:pt x="0" y="81"/>
                    <a:pt x="0" y="162"/>
                  </a:cubicBezTo>
                  <a:lnTo>
                    <a:pt x="0" y="666"/>
                  </a:lnTo>
                  <a:lnTo>
                    <a:pt x="81" y="747"/>
                  </a:lnTo>
                  <a:lnTo>
                    <a:pt x="2440" y="747"/>
                  </a:lnTo>
                  <a:cubicBezTo>
                    <a:pt x="2520" y="747"/>
                    <a:pt x="2601" y="666"/>
                    <a:pt x="2601" y="666"/>
                  </a:cubicBezTo>
                  <a:lnTo>
                    <a:pt x="2601" y="162"/>
                  </a:lnTo>
                  <a:cubicBezTo>
                    <a:pt x="2601" y="81"/>
                    <a:pt x="2520" y="1"/>
                    <a:pt x="2440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2" name="Google Shape;1496;p42"/>
            <p:cNvSpPr/>
            <p:nvPr/>
          </p:nvSpPr>
          <p:spPr>
            <a:xfrm>
              <a:off x="6285600" y="1818000"/>
              <a:ext cx="25560" cy="22320"/>
            </a:xfrm>
            <a:custGeom>
              <a:avLst/>
              <a:gdLst>
                <a:gd name="textAreaLeft" fmla="*/ 0 w 25560"/>
                <a:gd name="textAreaRight" fmla="*/ 26280 w 2556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848" h="747">
                  <a:moveTo>
                    <a:pt x="1" y="1"/>
                  </a:moveTo>
                  <a:cubicBezTo>
                    <a:pt x="1" y="1"/>
                    <a:pt x="81" y="81"/>
                    <a:pt x="81" y="162"/>
                  </a:cubicBezTo>
                  <a:lnTo>
                    <a:pt x="81" y="666"/>
                  </a:lnTo>
                  <a:lnTo>
                    <a:pt x="1" y="747"/>
                  </a:lnTo>
                  <a:lnTo>
                    <a:pt x="666" y="747"/>
                  </a:lnTo>
                  <a:cubicBezTo>
                    <a:pt x="767" y="747"/>
                    <a:pt x="847" y="666"/>
                    <a:pt x="847" y="666"/>
                  </a:cubicBezTo>
                  <a:lnTo>
                    <a:pt x="847" y="162"/>
                  </a:lnTo>
                  <a:cubicBezTo>
                    <a:pt x="847" y="81"/>
                    <a:pt x="767" y="1"/>
                    <a:pt x="666" y="1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53" name="Google Shape;1497;p42"/>
          <p:cNvGrpSpPr/>
          <p:nvPr/>
        </p:nvGrpSpPr>
        <p:grpSpPr>
          <a:xfrm>
            <a:off x="5948280" y="2554560"/>
            <a:ext cx="348480" cy="376200"/>
            <a:chOff x="5948280" y="2554560"/>
            <a:chExt cx="348480" cy="376200"/>
          </a:xfrm>
        </p:grpSpPr>
        <p:sp>
          <p:nvSpPr>
            <p:cNvPr id="754" name="Google Shape;1498;p42"/>
            <p:cNvSpPr/>
            <p:nvPr/>
          </p:nvSpPr>
          <p:spPr>
            <a:xfrm>
              <a:off x="6047280" y="2657880"/>
              <a:ext cx="10080" cy="3312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344" h="1090">
                  <a:moveTo>
                    <a:pt x="81" y="1"/>
                  </a:moveTo>
                  <a:cubicBezTo>
                    <a:pt x="1" y="1"/>
                    <a:pt x="1" y="81"/>
                    <a:pt x="1" y="162"/>
                  </a:cubicBezTo>
                  <a:lnTo>
                    <a:pt x="1" y="908"/>
                  </a:lnTo>
                  <a:cubicBezTo>
                    <a:pt x="1" y="1009"/>
                    <a:pt x="1" y="1089"/>
                    <a:pt x="81" y="1089"/>
                  </a:cubicBezTo>
                  <a:cubicBezTo>
                    <a:pt x="263" y="1089"/>
                    <a:pt x="343" y="1009"/>
                    <a:pt x="343" y="908"/>
                  </a:cubicBezTo>
                  <a:lnTo>
                    <a:pt x="343" y="162"/>
                  </a:lnTo>
                  <a:cubicBezTo>
                    <a:pt x="343" y="81"/>
                    <a:pt x="263" y="1"/>
                    <a:pt x="81" y="1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1499;p42"/>
            <p:cNvSpPr/>
            <p:nvPr/>
          </p:nvSpPr>
          <p:spPr>
            <a:xfrm>
              <a:off x="6190560" y="2657880"/>
              <a:ext cx="10080" cy="3312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33120"/>
                <a:gd name="textAreaBottom" fmla="*/ 33840 h 33120"/>
              </a:gdLst>
              <a:ahLst/>
              <a:cxnLst/>
              <a:rect l="textAreaLeft" t="textAreaTop" r="textAreaRight" b="textAreaBottom"/>
              <a:pathLst>
                <a:path w="344" h="1090">
                  <a:moveTo>
                    <a:pt x="182" y="1"/>
                  </a:moveTo>
                  <a:cubicBezTo>
                    <a:pt x="101" y="1"/>
                    <a:pt x="1" y="81"/>
                    <a:pt x="1" y="162"/>
                  </a:cubicBezTo>
                  <a:lnTo>
                    <a:pt x="1" y="908"/>
                  </a:lnTo>
                  <a:cubicBezTo>
                    <a:pt x="1" y="1009"/>
                    <a:pt x="101" y="1089"/>
                    <a:pt x="182" y="1089"/>
                  </a:cubicBezTo>
                  <a:cubicBezTo>
                    <a:pt x="263" y="1089"/>
                    <a:pt x="343" y="1009"/>
                    <a:pt x="343" y="908"/>
                  </a:cubicBezTo>
                  <a:lnTo>
                    <a:pt x="343" y="162"/>
                  </a:lnTo>
                  <a:cubicBezTo>
                    <a:pt x="343" y="81"/>
                    <a:pt x="263" y="1"/>
                    <a:pt x="182" y="1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1500;p42"/>
            <p:cNvSpPr/>
            <p:nvPr/>
          </p:nvSpPr>
          <p:spPr>
            <a:xfrm>
              <a:off x="5961600" y="2698920"/>
              <a:ext cx="304200" cy="231480"/>
            </a:xfrm>
            <a:custGeom>
              <a:avLst/>
              <a:gdLst>
                <a:gd name="textAreaLeft" fmla="*/ 0 w 304200"/>
                <a:gd name="textAreaRight" fmla="*/ 304920 w 304200"/>
                <a:gd name="textAreaTop" fmla="*/ 0 h 231480"/>
                <a:gd name="textAreaBottom" fmla="*/ 232200 h 231480"/>
              </a:gdLst>
              <a:ahLst/>
              <a:cxnLst/>
              <a:rect l="textAreaLeft" t="textAreaTop" r="textAreaRight" b="textAreaBottom"/>
              <a:pathLst>
                <a:path w="9820" h="7481">
                  <a:moveTo>
                    <a:pt x="9819" y="0"/>
                  </a:moveTo>
                  <a:lnTo>
                    <a:pt x="0" y="343"/>
                  </a:lnTo>
                  <a:lnTo>
                    <a:pt x="0" y="7138"/>
                  </a:lnTo>
                  <a:cubicBezTo>
                    <a:pt x="0" y="7319"/>
                    <a:pt x="162" y="7480"/>
                    <a:pt x="323" y="7480"/>
                  </a:cubicBezTo>
                  <a:lnTo>
                    <a:pt x="1089" y="7480"/>
                  </a:lnTo>
                  <a:lnTo>
                    <a:pt x="2440" y="1855"/>
                  </a:lnTo>
                  <a:lnTo>
                    <a:pt x="8146" y="1855"/>
                  </a:lnTo>
                  <a:lnTo>
                    <a:pt x="9396" y="7480"/>
                  </a:lnTo>
                  <a:lnTo>
                    <a:pt x="9496" y="7480"/>
                  </a:lnTo>
                  <a:cubicBezTo>
                    <a:pt x="9658" y="7480"/>
                    <a:pt x="9819" y="7319"/>
                    <a:pt x="9819" y="7138"/>
                  </a:cubicBezTo>
                  <a:lnTo>
                    <a:pt x="9819" y="0"/>
                  </a:ln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1501;p42"/>
            <p:cNvSpPr/>
            <p:nvPr/>
          </p:nvSpPr>
          <p:spPr>
            <a:xfrm>
              <a:off x="6253200" y="2694240"/>
              <a:ext cx="33840" cy="236520"/>
            </a:xfrm>
            <a:custGeom>
              <a:avLst/>
              <a:gdLst>
                <a:gd name="textAreaLeft" fmla="*/ 0 w 33840"/>
                <a:gd name="textAreaRight" fmla="*/ 34560 w 33840"/>
                <a:gd name="textAreaTop" fmla="*/ 0 h 236520"/>
                <a:gd name="textAreaBottom" fmla="*/ 237240 h 236520"/>
              </a:gdLst>
              <a:ahLst/>
              <a:cxnLst/>
              <a:rect l="textAreaLeft" t="textAreaTop" r="textAreaRight" b="textAreaBottom"/>
              <a:pathLst>
                <a:path w="1110" h="7642">
                  <a:moveTo>
                    <a:pt x="343" y="0"/>
                  </a:moveTo>
                  <a:lnTo>
                    <a:pt x="343" y="7299"/>
                  </a:lnTo>
                  <a:cubicBezTo>
                    <a:pt x="343" y="7480"/>
                    <a:pt x="182" y="7641"/>
                    <a:pt x="1" y="7641"/>
                  </a:cubicBezTo>
                  <a:lnTo>
                    <a:pt x="767" y="7641"/>
                  </a:lnTo>
                  <a:cubicBezTo>
                    <a:pt x="928" y="7641"/>
                    <a:pt x="1110" y="7480"/>
                    <a:pt x="1110" y="7299"/>
                  </a:cubicBezTo>
                  <a:lnTo>
                    <a:pt x="1110" y="50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Google Shape;1502;p42"/>
            <p:cNvSpPr/>
            <p:nvPr/>
          </p:nvSpPr>
          <p:spPr>
            <a:xfrm>
              <a:off x="5948280" y="2685960"/>
              <a:ext cx="327960" cy="23040"/>
            </a:xfrm>
            <a:custGeom>
              <a:avLst/>
              <a:gdLst>
                <a:gd name="textAreaLeft" fmla="*/ 0 w 327960"/>
                <a:gd name="textAreaRight" fmla="*/ 328680 w 32796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10586" h="767">
                  <a:moveTo>
                    <a:pt x="162" y="0"/>
                  </a:moveTo>
                  <a:cubicBezTo>
                    <a:pt x="82" y="0"/>
                    <a:pt x="1" y="101"/>
                    <a:pt x="1" y="101"/>
                  </a:cubicBezTo>
                  <a:lnTo>
                    <a:pt x="1" y="605"/>
                  </a:lnTo>
                  <a:cubicBezTo>
                    <a:pt x="1" y="686"/>
                    <a:pt x="82" y="766"/>
                    <a:pt x="162" y="766"/>
                  </a:cubicBezTo>
                  <a:lnTo>
                    <a:pt x="10505" y="766"/>
                  </a:lnTo>
                  <a:cubicBezTo>
                    <a:pt x="10505" y="766"/>
                    <a:pt x="10586" y="686"/>
                    <a:pt x="10586" y="605"/>
                  </a:cubicBezTo>
                  <a:lnTo>
                    <a:pt x="10586" y="101"/>
                  </a:lnTo>
                  <a:lnTo>
                    <a:pt x="10505" y="0"/>
                  </a:ln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9" name="Google Shape;1503;p42"/>
            <p:cNvSpPr/>
            <p:nvPr/>
          </p:nvSpPr>
          <p:spPr>
            <a:xfrm>
              <a:off x="6271920" y="2685960"/>
              <a:ext cx="24840" cy="23040"/>
            </a:xfrm>
            <a:custGeom>
              <a:avLst/>
              <a:gdLst>
                <a:gd name="textAreaLeft" fmla="*/ 0 w 24840"/>
                <a:gd name="textAreaRight" fmla="*/ 25560 w 2484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828" h="767">
                  <a:moveTo>
                    <a:pt x="1" y="0"/>
                  </a:moveTo>
                  <a:cubicBezTo>
                    <a:pt x="81" y="0"/>
                    <a:pt x="81" y="101"/>
                    <a:pt x="81" y="101"/>
                  </a:cubicBezTo>
                  <a:lnTo>
                    <a:pt x="81" y="605"/>
                  </a:lnTo>
                  <a:cubicBezTo>
                    <a:pt x="81" y="686"/>
                    <a:pt x="81" y="766"/>
                    <a:pt x="1" y="766"/>
                  </a:cubicBezTo>
                  <a:lnTo>
                    <a:pt x="746" y="766"/>
                  </a:lnTo>
                  <a:cubicBezTo>
                    <a:pt x="827" y="766"/>
                    <a:pt x="827" y="686"/>
                    <a:pt x="827" y="605"/>
                  </a:cubicBezTo>
                  <a:lnTo>
                    <a:pt x="827" y="101"/>
                  </a:lnTo>
                  <a:cubicBezTo>
                    <a:pt x="827" y="101"/>
                    <a:pt x="827" y="0"/>
                    <a:pt x="746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Google Shape;1504;p42"/>
            <p:cNvSpPr/>
            <p:nvPr/>
          </p:nvSpPr>
          <p:spPr>
            <a:xfrm>
              <a:off x="5995440" y="2730240"/>
              <a:ext cx="257040" cy="200160"/>
            </a:xfrm>
            <a:custGeom>
              <a:avLst/>
              <a:gdLst>
                <a:gd name="textAreaLeft" fmla="*/ 0 w 257040"/>
                <a:gd name="textAreaRight" fmla="*/ 257760 w 257040"/>
                <a:gd name="textAreaTop" fmla="*/ 0 h 200160"/>
                <a:gd name="textAreaBottom" fmla="*/ 200880 h 200160"/>
              </a:gdLst>
              <a:ahLst/>
              <a:cxnLst/>
              <a:rect l="textAreaLeft" t="textAreaTop" r="textAreaRight" b="textAreaBottom"/>
              <a:pathLst>
                <a:path w="8307" h="6473">
                  <a:moveTo>
                    <a:pt x="81" y="1"/>
                  </a:moveTo>
                  <a:cubicBezTo>
                    <a:pt x="0" y="1"/>
                    <a:pt x="0" y="81"/>
                    <a:pt x="0" y="182"/>
                  </a:cubicBezTo>
                  <a:lnTo>
                    <a:pt x="0" y="1936"/>
                  </a:lnTo>
                  <a:lnTo>
                    <a:pt x="161" y="2097"/>
                  </a:lnTo>
                  <a:lnTo>
                    <a:pt x="0" y="2279"/>
                  </a:lnTo>
                  <a:lnTo>
                    <a:pt x="0" y="4113"/>
                  </a:lnTo>
                  <a:lnTo>
                    <a:pt x="161" y="4295"/>
                  </a:lnTo>
                  <a:lnTo>
                    <a:pt x="0" y="4456"/>
                  </a:lnTo>
                  <a:lnTo>
                    <a:pt x="0" y="6472"/>
                  </a:lnTo>
                  <a:lnTo>
                    <a:pt x="1432" y="6472"/>
                  </a:lnTo>
                  <a:lnTo>
                    <a:pt x="3770" y="6130"/>
                  </a:lnTo>
                  <a:lnTo>
                    <a:pt x="6795" y="6472"/>
                  </a:lnTo>
                  <a:lnTo>
                    <a:pt x="8307" y="6472"/>
                  </a:lnTo>
                  <a:lnTo>
                    <a:pt x="8307" y="4456"/>
                  </a:lnTo>
                  <a:lnTo>
                    <a:pt x="8145" y="4295"/>
                  </a:lnTo>
                  <a:lnTo>
                    <a:pt x="8307" y="4113"/>
                  </a:lnTo>
                  <a:lnTo>
                    <a:pt x="8307" y="2279"/>
                  </a:lnTo>
                  <a:lnTo>
                    <a:pt x="8065" y="2097"/>
                  </a:lnTo>
                  <a:lnTo>
                    <a:pt x="8307" y="1936"/>
                  </a:lnTo>
                  <a:lnTo>
                    <a:pt x="8307" y="182"/>
                  </a:lnTo>
                  <a:cubicBezTo>
                    <a:pt x="8307" y="81"/>
                    <a:pt x="8226" y="1"/>
                    <a:pt x="8145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1" name="Google Shape;1505;p42"/>
            <p:cNvSpPr/>
            <p:nvPr/>
          </p:nvSpPr>
          <p:spPr>
            <a:xfrm>
              <a:off x="5995440" y="2790360"/>
              <a:ext cx="30600" cy="10080"/>
            </a:xfrm>
            <a:custGeom>
              <a:avLst/>
              <a:gdLst>
                <a:gd name="textAreaLeft" fmla="*/ 0 w 30600"/>
                <a:gd name="textAreaRight" fmla="*/ 31320 w 3060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009" h="343">
                  <a:moveTo>
                    <a:pt x="0" y="0"/>
                  </a:moveTo>
                  <a:lnTo>
                    <a:pt x="0" y="343"/>
                  </a:lnTo>
                  <a:lnTo>
                    <a:pt x="847" y="343"/>
                  </a:lnTo>
                  <a:cubicBezTo>
                    <a:pt x="928" y="343"/>
                    <a:pt x="1008" y="262"/>
                    <a:pt x="1008" y="161"/>
                  </a:cubicBezTo>
                  <a:cubicBezTo>
                    <a:pt x="1008" y="81"/>
                    <a:pt x="928" y="0"/>
                    <a:pt x="847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2" name="Google Shape;1506;p42"/>
            <p:cNvSpPr/>
            <p:nvPr/>
          </p:nvSpPr>
          <p:spPr>
            <a:xfrm>
              <a:off x="6219360" y="2858040"/>
              <a:ext cx="33120" cy="1008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090" h="344">
                  <a:moveTo>
                    <a:pt x="182" y="0"/>
                  </a:moveTo>
                  <a:cubicBezTo>
                    <a:pt x="82" y="0"/>
                    <a:pt x="1" y="101"/>
                    <a:pt x="1" y="182"/>
                  </a:cubicBezTo>
                  <a:cubicBezTo>
                    <a:pt x="1" y="263"/>
                    <a:pt x="82" y="343"/>
                    <a:pt x="263" y="343"/>
                  </a:cubicBezTo>
                  <a:lnTo>
                    <a:pt x="1090" y="343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Google Shape;1507;p42"/>
            <p:cNvSpPr/>
            <p:nvPr/>
          </p:nvSpPr>
          <p:spPr>
            <a:xfrm>
              <a:off x="6219360" y="2790360"/>
              <a:ext cx="33120" cy="1008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090" h="343">
                  <a:moveTo>
                    <a:pt x="182" y="0"/>
                  </a:moveTo>
                  <a:cubicBezTo>
                    <a:pt x="82" y="0"/>
                    <a:pt x="1" y="81"/>
                    <a:pt x="1" y="161"/>
                  </a:cubicBezTo>
                  <a:cubicBezTo>
                    <a:pt x="1" y="262"/>
                    <a:pt x="82" y="343"/>
                    <a:pt x="263" y="343"/>
                  </a:cubicBezTo>
                  <a:lnTo>
                    <a:pt x="1090" y="343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4" name="Google Shape;1508;p42"/>
            <p:cNvSpPr/>
            <p:nvPr/>
          </p:nvSpPr>
          <p:spPr>
            <a:xfrm>
              <a:off x="5995440" y="2858040"/>
              <a:ext cx="30600" cy="10080"/>
            </a:xfrm>
            <a:custGeom>
              <a:avLst/>
              <a:gdLst>
                <a:gd name="textAreaLeft" fmla="*/ 0 w 30600"/>
                <a:gd name="textAreaRight" fmla="*/ 31320 w 3060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009" h="344">
                  <a:moveTo>
                    <a:pt x="0" y="0"/>
                  </a:moveTo>
                  <a:lnTo>
                    <a:pt x="0" y="343"/>
                  </a:lnTo>
                  <a:lnTo>
                    <a:pt x="847" y="343"/>
                  </a:lnTo>
                  <a:cubicBezTo>
                    <a:pt x="928" y="343"/>
                    <a:pt x="1008" y="263"/>
                    <a:pt x="1008" y="182"/>
                  </a:cubicBezTo>
                  <a:cubicBezTo>
                    <a:pt x="1008" y="101"/>
                    <a:pt x="928" y="0"/>
                    <a:pt x="847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5" name="Google Shape;1509;p42"/>
            <p:cNvSpPr/>
            <p:nvPr/>
          </p:nvSpPr>
          <p:spPr>
            <a:xfrm>
              <a:off x="6175080" y="2772360"/>
              <a:ext cx="54360" cy="113760"/>
            </a:xfrm>
            <a:custGeom>
              <a:avLst/>
              <a:gdLst>
                <a:gd name="textAreaLeft" fmla="*/ 0 w 54360"/>
                <a:gd name="textAreaRight" fmla="*/ 55080 w 54360"/>
                <a:gd name="textAreaTop" fmla="*/ 0 h 113760"/>
                <a:gd name="textAreaBottom" fmla="*/ 114480 h 113760"/>
              </a:gdLst>
              <a:ahLst/>
              <a:cxnLst/>
              <a:rect l="textAreaLeft" t="textAreaTop" r="textAreaRight" b="textAreaBottom"/>
              <a:pathLst>
                <a:path w="1775" h="3690">
                  <a:moveTo>
                    <a:pt x="343" y="0"/>
                  </a:moveTo>
                  <a:cubicBezTo>
                    <a:pt x="182" y="0"/>
                    <a:pt x="0" y="81"/>
                    <a:pt x="0" y="343"/>
                  </a:cubicBezTo>
                  <a:cubicBezTo>
                    <a:pt x="0" y="424"/>
                    <a:pt x="0" y="585"/>
                    <a:pt x="101" y="666"/>
                  </a:cubicBezTo>
                  <a:cubicBezTo>
                    <a:pt x="182" y="666"/>
                    <a:pt x="182" y="746"/>
                    <a:pt x="101" y="847"/>
                  </a:cubicBezTo>
                  <a:cubicBezTo>
                    <a:pt x="0" y="928"/>
                    <a:pt x="0" y="1008"/>
                    <a:pt x="0" y="1089"/>
                  </a:cubicBezTo>
                  <a:cubicBezTo>
                    <a:pt x="0" y="1170"/>
                    <a:pt x="0" y="1351"/>
                    <a:pt x="101" y="1351"/>
                  </a:cubicBezTo>
                  <a:cubicBezTo>
                    <a:pt x="182" y="1432"/>
                    <a:pt x="182" y="1512"/>
                    <a:pt x="101" y="1593"/>
                  </a:cubicBezTo>
                  <a:cubicBezTo>
                    <a:pt x="0" y="1593"/>
                    <a:pt x="0" y="1754"/>
                    <a:pt x="0" y="1855"/>
                  </a:cubicBezTo>
                  <a:cubicBezTo>
                    <a:pt x="0" y="1936"/>
                    <a:pt x="0" y="2016"/>
                    <a:pt x="101" y="2097"/>
                  </a:cubicBezTo>
                  <a:cubicBezTo>
                    <a:pt x="182" y="2178"/>
                    <a:pt x="182" y="2258"/>
                    <a:pt x="101" y="2258"/>
                  </a:cubicBezTo>
                  <a:cubicBezTo>
                    <a:pt x="0" y="2359"/>
                    <a:pt x="0" y="2440"/>
                    <a:pt x="0" y="2601"/>
                  </a:cubicBezTo>
                  <a:cubicBezTo>
                    <a:pt x="0" y="2682"/>
                    <a:pt x="0" y="2762"/>
                    <a:pt x="101" y="2863"/>
                  </a:cubicBezTo>
                  <a:cubicBezTo>
                    <a:pt x="182" y="2863"/>
                    <a:pt x="182" y="3025"/>
                    <a:pt x="101" y="3025"/>
                  </a:cubicBezTo>
                  <a:cubicBezTo>
                    <a:pt x="0" y="3105"/>
                    <a:pt x="0" y="3266"/>
                    <a:pt x="0" y="3367"/>
                  </a:cubicBezTo>
                  <a:cubicBezTo>
                    <a:pt x="0" y="3529"/>
                    <a:pt x="182" y="3690"/>
                    <a:pt x="343" y="3690"/>
                  </a:cubicBezTo>
                  <a:lnTo>
                    <a:pt x="1432" y="3690"/>
                  </a:lnTo>
                  <a:cubicBezTo>
                    <a:pt x="1613" y="3690"/>
                    <a:pt x="1775" y="3529"/>
                    <a:pt x="1775" y="3367"/>
                  </a:cubicBezTo>
                  <a:cubicBezTo>
                    <a:pt x="1775" y="3186"/>
                    <a:pt x="1775" y="3105"/>
                    <a:pt x="1694" y="3025"/>
                  </a:cubicBezTo>
                  <a:cubicBezTo>
                    <a:pt x="1613" y="3025"/>
                    <a:pt x="1613" y="2863"/>
                    <a:pt x="1694" y="2863"/>
                  </a:cubicBezTo>
                  <a:cubicBezTo>
                    <a:pt x="1775" y="2762"/>
                    <a:pt x="1775" y="2682"/>
                    <a:pt x="1775" y="2601"/>
                  </a:cubicBezTo>
                  <a:cubicBezTo>
                    <a:pt x="1775" y="2440"/>
                    <a:pt x="1775" y="2359"/>
                    <a:pt x="1694" y="2258"/>
                  </a:cubicBezTo>
                  <a:cubicBezTo>
                    <a:pt x="1613" y="2258"/>
                    <a:pt x="1613" y="2178"/>
                    <a:pt x="1694" y="2097"/>
                  </a:cubicBezTo>
                  <a:cubicBezTo>
                    <a:pt x="1775" y="2016"/>
                    <a:pt x="1775" y="1936"/>
                    <a:pt x="1775" y="1855"/>
                  </a:cubicBezTo>
                  <a:cubicBezTo>
                    <a:pt x="1775" y="1754"/>
                    <a:pt x="1775" y="1593"/>
                    <a:pt x="1694" y="1593"/>
                  </a:cubicBezTo>
                  <a:cubicBezTo>
                    <a:pt x="1613" y="1512"/>
                    <a:pt x="1613" y="1432"/>
                    <a:pt x="1694" y="1351"/>
                  </a:cubicBezTo>
                  <a:cubicBezTo>
                    <a:pt x="1775" y="1351"/>
                    <a:pt x="1775" y="1170"/>
                    <a:pt x="1775" y="1089"/>
                  </a:cubicBezTo>
                  <a:cubicBezTo>
                    <a:pt x="1775" y="1008"/>
                    <a:pt x="1775" y="928"/>
                    <a:pt x="1694" y="847"/>
                  </a:cubicBezTo>
                  <a:cubicBezTo>
                    <a:pt x="1613" y="746"/>
                    <a:pt x="1613" y="666"/>
                    <a:pt x="1694" y="666"/>
                  </a:cubicBezTo>
                  <a:cubicBezTo>
                    <a:pt x="1775" y="585"/>
                    <a:pt x="1775" y="424"/>
                    <a:pt x="1775" y="343"/>
                  </a:cubicBezTo>
                  <a:cubicBezTo>
                    <a:pt x="1775" y="162"/>
                    <a:pt x="1613" y="0"/>
                    <a:pt x="1432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240" bIns="57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6" name="Google Shape;1510;p42"/>
            <p:cNvSpPr/>
            <p:nvPr/>
          </p:nvSpPr>
          <p:spPr>
            <a:xfrm>
              <a:off x="6015960" y="2772360"/>
              <a:ext cx="56880" cy="113760"/>
            </a:xfrm>
            <a:custGeom>
              <a:avLst/>
              <a:gdLst>
                <a:gd name="textAreaLeft" fmla="*/ 0 w 56880"/>
                <a:gd name="textAreaRight" fmla="*/ 57600 w 56880"/>
                <a:gd name="textAreaTop" fmla="*/ 0 h 113760"/>
                <a:gd name="textAreaBottom" fmla="*/ 114480 h 113760"/>
              </a:gdLst>
              <a:ahLst/>
              <a:cxnLst/>
              <a:rect l="textAreaLeft" t="textAreaTop" r="textAreaRight" b="textAreaBottom"/>
              <a:pathLst>
                <a:path w="1856" h="3690">
                  <a:moveTo>
                    <a:pt x="424" y="0"/>
                  </a:moveTo>
                  <a:cubicBezTo>
                    <a:pt x="263" y="0"/>
                    <a:pt x="81" y="81"/>
                    <a:pt x="81" y="343"/>
                  </a:cubicBezTo>
                  <a:cubicBezTo>
                    <a:pt x="0" y="424"/>
                    <a:pt x="81" y="585"/>
                    <a:pt x="182" y="666"/>
                  </a:cubicBezTo>
                  <a:cubicBezTo>
                    <a:pt x="263" y="666"/>
                    <a:pt x="263" y="746"/>
                    <a:pt x="182" y="847"/>
                  </a:cubicBezTo>
                  <a:cubicBezTo>
                    <a:pt x="81" y="928"/>
                    <a:pt x="81" y="1008"/>
                    <a:pt x="81" y="1089"/>
                  </a:cubicBezTo>
                  <a:cubicBezTo>
                    <a:pt x="81" y="1170"/>
                    <a:pt x="81" y="1351"/>
                    <a:pt x="182" y="1351"/>
                  </a:cubicBezTo>
                  <a:cubicBezTo>
                    <a:pt x="263" y="1432"/>
                    <a:pt x="263" y="1512"/>
                    <a:pt x="182" y="1593"/>
                  </a:cubicBezTo>
                  <a:cubicBezTo>
                    <a:pt x="81" y="1593"/>
                    <a:pt x="81" y="1754"/>
                    <a:pt x="81" y="1855"/>
                  </a:cubicBezTo>
                  <a:cubicBezTo>
                    <a:pt x="81" y="1936"/>
                    <a:pt x="81" y="2016"/>
                    <a:pt x="182" y="2097"/>
                  </a:cubicBezTo>
                  <a:cubicBezTo>
                    <a:pt x="263" y="2178"/>
                    <a:pt x="263" y="2258"/>
                    <a:pt x="182" y="2258"/>
                  </a:cubicBezTo>
                  <a:cubicBezTo>
                    <a:pt x="81" y="2359"/>
                    <a:pt x="81" y="2440"/>
                    <a:pt x="81" y="2601"/>
                  </a:cubicBezTo>
                  <a:cubicBezTo>
                    <a:pt x="81" y="2682"/>
                    <a:pt x="81" y="2762"/>
                    <a:pt x="182" y="2863"/>
                  </a:cubicBezTo>
                  <a:cubicBezTo>
                    <a:pt x="263" y="2863"/>
                    <a:pt x="263" y="3025"/>
                    <a:pt x="182" y="3025"/>
                  </a:cubicBezTo>
                  <a:cubicBezTo>
                    <a:pt x="81" y="3105"/>
                    <a:pt x="0" y="3266"/>
                    <a:pt x="81" y="3367"/>
                  </a:cubicBezTo>
                  <a:cubicBezTo>
                    <a:pt x="81" y="3529"/>
                    <a:pt x="263" y="3690"/>
                    <a:pt x="424" y="3690"/>
                  </a:cubicBezTo>
                  <a:lnTo>
                    <a:pt x="1432" y="3690"/>
                  </a:lnTo>
                  <a:cubicBezTo>
                    <a:pt x="1694" y="3690"/>
                    <a:pt x="1855" y="3529"/>
                    <a:pt x="1855" y="3367"/>
                  </a:cubicBezTo>
                  <a:cubicBezTo>
                    <a:pt x="1855" y="3186"/>
                    <a:pt x="1775" y="3105"/>
                    <a:pt x="1694" y="3025"/>
                  </a:cubicBezTo>
                  <a:lnTo>
                    <a:pt x="1694" y="2863"/>
                  </a:lnTo>
                  <a:cubicBezTo>
                    <a:pt x="1775" y="2762"/>
                    <a:pt x="1855" y="2682"/>
                    <a:pt x="1855" y="2601"/>
                  </a:cubicBezTo>
                  <a:cubicBezTo>
                    <a:pt x="1855" y="2440"/>
                    <a:pt x="1775" y="2359"/>
                    <a:pt x="1694" y="2258"/>
                  </a:cubicBezTo>
                  <a:lnTo>
                    <a:pt x="1694" y="2097"/>
                  </a:lnTo>
                  <a:cubicBezTo>
                    <a:pt x="1775" y="2016"/>
                    <a:pt x="1855" y="1936"/>
                    <a:pt x="1855" y="1855"/>
                  </a:cubicBezTo>
                  <a:cubicBezTo>
                    <a:pt x="1855" y="1754"/>
                    <a:pt x="1775" y="1593"/>
                    <a:pt x="1694" y="1593"/>
                  </a:cubicBezTo>
                  <a:lnTo>
                    <a:pt x="1694" y="1351"/>
                  </a:lnTo>
                  <a:cubicBezTo>
                    <a:pt x="1775" y="1351"/>
                    <a:pt x="1855" y="1170"/>
                    <a:pt x="1855" y="1089"/>
                  </a:cubicBezTo>
                  <a:cubicBezTo>
                    <a:pt x="1855" y="1008"/>
                    <a:pt x="1775" y="928"/>
                    <a:pt x="1694" y="847"/>
                  </a:cubicBezTo>
                  <a:lnTo>
                    <a:pt x="1694" y="666"/>
                  </a:lnTo>
                  <a:cubicBezTo>
                    <a:pt x="1775" y="585"/>
                    <a:pt x="1855" y="424"/>
                    <a:pt x="1855" y="343"/>
                  </a:cubicBezTo>
                  <a:cubicBezTo>
                    <a:pt x="1855" y="162"/>
                    <a:pt x="1694" y="0"/>
                    <a:pt x="1432" y="0"/>
                  </a:cubicBezTo>
                  <a:close/>
                </a:path>
              </a:pathLst>
            </a:custGeom>
            <a:solidFill>
              <a:srgbClr val="2a2e3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240" bIns="57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7" name="Google Shape;1511;p42"/>
            <p:cNvSpPr/>
            <p:nvPr/>
          </p:nvSpPr>
          <p:spPr>
            <a:xfrm>
              <a:off x="6096600" y="2756520"/>
              <a:ext cx="51840" cy="22320"/>
            </a:xfrm>
            <a:custGeom>
              <a:avLst/>
              <a:gdLst>
                <a:gd name="textAreaLeft" fmla="*/ 0 w 51840"/>
                <a:gd name="textAreaRight" fmla="*/ 52560 w 5184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1694" h="747">
                  <a:moveTo>
                    <a:pt x="605" y="0"/>
                  </a:moveTo>
                  <a:cubicBezTo>
                    <a:pt x="504" y="0"/>
                    <a:pt x="424" y="81"/>
                    <a:pt x="424" y="162"/>
                  </a:cubicBezTo>
                  <a:lnTo>
                    <a:pt x="101" y="666"/>
                  </a:lnTo>
                  <a:cubicBezTo>
                    <a:pt x="0" y="746"/>
                    <a:pt x="101" y="746"/>
                    <a:pt x="182" y="746"/>
                  </a:cubicBezTo>
                  <a:lnTo>
                    <a:pt x="1613" y="746"/>
                  </a:lnTo>
                  <a:cubicBezTo>
                    <a:pt x="1694" y="746"/>
                    <a:pt x="1694" y="746"/>
                    <a:pt x="1694" y="666"/>
                  </a:cubicBezTo>
                  <a:lnTo>
                    <a:pt x="1351" y="162"/>
                  </a:lnTo>
                  <a:cubicBezTo>
                    <a:pt x="1270" y="81"/>
                    <a:pt x="1190" y="0"/>
                    <a:pt x="1109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Google Shape;1512;p42"/>
            <p:cNvSpPr/>
            <p:nvPr/>
          </p:nvSpPr>
          <p:spPr>
            <a:xfrm>
              <a:off x="6112440" y="2756520"/>
              <a:ext cx="36360" cy="22320"/>
            </a:xfrm>
            <a:custGeom>
              <a:avLst/>
              <a:gdLst>
                <a:gd name="textAreaLeft" fmla="*/ 0 w 36360"/>
                <a:gd name="textAreaRight" fmla="*/ 37080 w 36360"/>
                <a:gd name="textAreaTop" fmla="*/ 0 h 22320"/>
                <a:gd name="textAreaBottom" fmla="*/ 23040 h 22320"/>
              </a:gdLst>
              <a:ahLst/>
              <a:cxnLst/>
              <a:rect l="textAreaLeft" t="textAreaTop" r="textAreaRight" b="textAreaBottom"/>
              <a:pathLst>
                <a:path w="1190" h="747">
                  <a:moveTo>
                    <a:pt x="101" y="0"/>
                  </a:moveTo>
                  <a:cubicBezTo>
                    <a:pt x="101" y="0"/>
                    <a:pt x="0" y="0"/>
                    <a:pt x="0" y="81"/>
                  </a:cubicBezTo>
                  <a:cubicBezTo>
                    <a:pt x="0" y="81"/>
                    <a:pt x="101" y="81"/>
                    <a:pt x="101" y="162"/>
                  </a:cubicBezTo>
                  <a:lnTo>
                    <a:pt x="424" y="666"/>
                  </a:lnTo>
                  <a:cubicBezTo>
                    <a:pt x="424" y="746"/>
                    <a:pt x="424" y="746"/>
                    <a:pt x="343" y="746"/>
                  </a:cubicBezTo>
                  <a:lnTo>
                    <a:pt x="1109" y="746"/>
                  </a:lnTo>
                  <a:cubicBezTo>
                    <a:pt x="1190" y="746"/>
                    <a:pt x="1190" y="746"/>
                    <a:pt x="1190" y="666"/>
                  </a:cubicBezTo>
                  <a:lnTo>
                    <a:pt x="847" y="162"/>
                  </a:lnTo>
                  <a:cubicBezTo>
                    <a:pt x="766" y="81"/>
                    <a:pt x="686" y="0"/>
                    <a:pt x="605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520" bIns="11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9" name="Google Shape;1513;p42"/>
            <p:cNvSpPr/>
            <p:nvPr/>
          </p:nvSpPr>
          <p:spPr>
            <a:xfrm>
              <a:off x="6117840" y="2730240"/>
              <a:ext cx="9360" cy="25560"/>
            </a:xfrm>
            <a:custGeom>
              <a:avLst/>
              <a:gdLst>
                <a:gd name="textAreaLeft" fmla="*/ 0 w 9360"/>
                <a:gd name="textAreaRight" fmla="*/ 10080 w 9360"/>
                <a:gd name="textAreaTop" fmla="*/ 0 h 25560"/>
                <a:gd name="textAreaBottom" fmla="*/ 26280 h 25560"/>
              </a:gdLst>
              <a:ahLst/>
              <a:cxnLst/>
              <a:rect l="textAreaLeft" t="textAreaTop" r="textAreaRight" b="textAreaBottom"/>
              <a:pathLst>
                <a:path w="324" h="848">
                  <a:moveTo>
                    <a:pt x="1" y="1"/>
                  </a:moveTo>
                  <a:lnTo>
                    <a:pt x="1" y="847"/>
                  </a:lnTo>
                  <a:lnTo>
                    <a:pt x="323" y="847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0" name="Google Shape;1514;p42"/>
            <p:cNvSpPr/>
            <p:nvPr/>
          </p:nvSpPr>
          <p:spPr>
            <a:xfrm>
              <a:off x="6141240" y="2835000"/>
              <a:ext cx="10080" cy="1980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344" h="666">
                  <a:moveTo>
                    <a:pt x="182" y="0"/>
                  </a:moveTo>
                  <a:cubicBezTo>
                    <a:pt x="81" y="81"/>
                    <a:pt x="1" y="162"/>
                    <a:pt x="1" y="242"/>
                  </a:cubicBezTo>
                  <a:lnTo>
                    <a:pt x="1" y="424"/>
                  </a:lnTo>
                  <a:cubicBezTo>
                    <a:pt x="1" y="585"/>
                    <a:pt x="81" y="666"/>
                    <a:pt x="182" y="666"/>
                  </a:cubicBezTo>
                  <a:cubicBezTo>
                    <a:pt x="263" y="666"/>
                    <a:pt x="343" y="585"/>
                    <a:pt x="343" y="424"/>
                  </a:cubicBezTo>
                  <a:lnTo>
                    <a:pt x="343" y="242"/>
                  </a:lnTo>
                  <a:cubicBezTo>
                    <a:pt x="343" y="81"/>
                    <a:pt x="263" y="0"/>
                    <a:pt x="182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1" name="Google Shape;1515;p42"/>
            <p:cNvSpPr/>
            <p:nvPr/>
          </p:nvSpPr>
          <p:spPr>
            <a:xfrm>
              <a:off x="6141240" y="2806200"/>
              <a:ext cx="10080" cy="17280"/>
            </a:xfrm>
            <a:custGeom>
              <a:avLst/>
              <a:gdLst>
                <a:gd name="textAreaLeft" fmla="*/ 0 w 10080"/>
                <a:gd name="textAreaRight" fmla="*/ 10800 w 10080"/>
                <a:gd name="textAreaTop" fmla="*/ 0 h 17280"/>
                <a:gd name="textAreaBottom" fmla="*/ 18000 h 17280"/>
              </a:gdLst>
              <a:ahLst/>
              <a:cxnLst/>
              <a:rect l="textAreaLeft" t="textAreaTop" r="textAreaRight" b="textAreaBottom"/>
              <a:pathLst>
                <a:path w="344" h="585">
                  <a:moveTo>
                    <a:pt x="18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423"/>
                  </a:lnTo>
                  <a:cubicBezTo>
                    <a:pt x="1" y="504"/>
                    <a:pt x="81" y="585"/>
                    <a:pt x="182" y="585"/>
                  </a:cubicBezTo>
                  <a:cubicBezTo>
                    <a:pt x="263" y="585"/>
                    <a:pt x="343" y="504"/>
                    <a:pt x="343" y="423"/>
                  </a:cubicBezTo>
                  <a:lnTo>
                    <a:pt x="343" y="161"/>
                  </a:lnTo>
                  <a:cubicBezTo>
                    <a:pt x="343" y="81"/>
                    <a:pt x="263" y="0"/>
                    <a:pt x="182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2" name="Google Shape;1516;p42"/>
            <p:cNvSpPr/>
            <p:nvPr/>
          </p:nvSpPr>
          <p:spPr>
            <a:xfrm>
              <a:off x="6117840" y="2837520"/>
              <a:ext cx="9360" cy="23040"/>
            </a:xfrm>
            <a:custGeom>
              <a:avLst/>
              <a:gdLst>
                <a:gd name="textAreaLeft" fmla="*/ 0 w 9360"/>
                <a:gd name="textAreaRight" fmla="*/ 10080 w 9360"/>
                <a:gd name="textAreaTop" fmla="*/ 0 h 23040"/>
                <a:gd name="textAreaBottom" fmla="*/ 23760 h 23040"/>
              </a:gdLst>
              <a:ahLst/>
              <a:cxnLst/>
              <a:rect l="textAreaLeft" t="textAreaTop" r="textAreaRight" b="textAreaBottom"/>
              <a:pathLst>
                <a:path w="324" h="767">
                  <a:moveTo>
                    <a:pt x="16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585"/>
                  </a:lnTo>
                  <a:cubicBezTo>
                    <a:pt x="1" y="665"/>
                    <a:pt x="81" y="766"/>
                    <a:pt x="162" y="766"/>
                  </a:cubicBezTo>
                  <a:cubicBezTo>
                    <a:pt x="243" y="766"/>
                    <a:pt x="323" y="665"/>
                    <a:pt x="323" y="585"/>
                  </a:cubicBezTo>
                  <a:lnTo>
                    <a:pt x="323" y="161"/>
                  </a:lnTo>
                  <a:cubicBezTo>
                    <a:pt x="323" y="0"/>
                    <a:pt x="243" y="0"/>
                    <a:pt x="162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1880" bIns="118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3" name="Google Shape;1517;p42"/>
            <p:cNvSpPr/>
            <p:nvPr/>
          </p:nvSpPr>
          <p:spPr>
            <a:xfrm>
              <a:off x="6094080" y="2836440"/>
              <a:ext cx="12600" cy="1836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8360"/>
                <a:gd name="textAreaBottom" fmla="*/ 19080 h 18360"/>
              </a:gdLst>
              <a:ahLst/>
              <a:cxnLst/>
              <a:rect l="textAreaLeft" t="textAreaTop" r="textAreaRight" b="textAreaBottom"/>
              <a:pathLst>
                <a:path w="425" h="617">
                  <a:moveTo>
                    <a:pt x="294" y="0"/>
                  </a:moveTo>
                  <a:cubicBezTo>
                    <a:pt x="263" y="0"/>
                    <a:pt x="225" y="11"/>
                    <a:pt x="182" y="32"/>
                  </a:cubicBezTo>
                  <a:cubicBezTo>
                    <a:pt x="81" y="32"/>
                    <a:pt x="1" y="113"/>
                    <a:pt x="1" y="193"/>
                  </a:cubicBezTo>
                  <a:lnTo>
                    <a:pt x="1" y="375"/>
                  </a:lnTo>
                  <a:cubicBezTo>
                    <a:pt x="1" y="456"/>
                    <a:pt x="81" y="536"/>
                    <a:pt x="182" y="617"/>
                  </a:cubicBezTo>
                  <a:cubicBezTo>
                    <a:pt x="343" y="617"/>
                    <a:pt x="424" y="536"/>
                    <a:pt x="424" y="375"/>
                  </a:cubicBezTo>
                  <a:lnTo>
                    <a:pt x="424" y="193"/>
                  </a:lnTo>
                  <a:cubicBezTo>
                    <a:pt x="424" y="75"/>
                    <a:pt x="381" y="0"/>
                    <a:pt x="294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4" name="Google Shape;1518;p42"/>
            <p:cNvSpPr/>
            <p:nvPr/>
          </p:nvSpPr>
          <p:spPr>
            <a:xfrm>
              <a:off x="6117840" y="2798640"/>
              <a:ext cx="9360" cy="24840"/>
            </a:xfrm>
            <a:custGeom>
              <a:avLst/>
              <a:gdLst>
                <a:gd name="textAreaLeft" fmla="*/ 0 w 9360"/>
                <a:gd name="textAreaRight" fmla="*/ 10080 w 9360"/>
                <a:gd name="textAreaTop" fmla="*/ 0 h 24840"/>
                <a:gd name="textAreaBottom" fmla="*/ 25560 h 24840"/>
              </a:gdLst>
              <a:ahLst/>
              <a:cxnLst/>
              <a:rect l="textAreaLeft" t="textAreaTop" r="textAreaRight" b="textAreaBottom"/>
              <a:pathLst>
                <a:path w="324" h="827">
                  <a:moveTo>
                    <a:pt x="162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665"/>
                  </a:lnTo>
                  <a:cubicBezTo>
                    <a:pt x="1" y="746"/>
                    <a:pt x="81" y="827"/>
                    <a:pt x="162" y="827"/>
                  </a:cubicBezTo>
                  <a:cubicBezTo>
                    <a:pt x="243" y="827"/>
                    <a:pt x="323" y="746"/>
                    <a:pt x="323" y="665"/>
                  </a:cubicBezTo>
                  <a:lnTo>
                    <a:pt x="323" y="161"/>
                  </a:lnTo>
                  <a:cubicBezTo>
                    <a:pt x="323" y="81"/>
                    <a:pt x="243" y="0"/>
                    <a:pt x="162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600" bIns="126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5" name="Google Shape;1519;p42"/>
            <p:cNvSpPr/>
            <p:nvPr/>
          </p:nvSpPr>
          <p:spPr>
            <a:xfrm>
              <a:off x="6094080" y="2806200"/>
              <a:ext cx="12600" cy="17280"/>
            </a:xfrm>
            <a:custGeom>
              <a:avLst/>
              <a:gdLst>
                <a:gd name="textAreaLeft" fmla="*/ 0 w 12600"/>
                <a:gd name="textAreaRight" fmla="*/ 13320 w 12600"/>
                <a:gd name="textAreaTop" fmla="*/ 0 h 17280"/>
                <a:gd name="textAreaBottom" fmla="*/ 18000 h 17280"/>
              </a:gdLst>
              <a:ahLst/>
              <a:cxnLst/>
              <a:rect l="textAreaLeft" t="textAreaTop" r="textAreaRight" b="textAreaBottom"/>
              <a:pathLst>
                <a:path w="425" h="585">
                  <a:moveTo>
                    <a:pt x="263" y="0"/>
                  </a:moveTo>
                  <a:cubicBezTo>
                    <a:pt x="81" y="0"/>
                    <a:pt x="1" y="81"/>
                    <a:pt x="1" y="161"/>
                  </a:cubicBezTo>
                  <a:lnTo>
                    <a:pt x="1" y="423"/>
                  </a:lnTo>
                  <a:cubicBezTo>
                    <a:pt x="1" y="504"/>
                    <a:pt x="81" y="585"/>
                    <a:pt x="263" y="585"/>
                  </a:cubicBezTo>
                  <a:cubicBezTo>
                    <a:pt x="343" y="585"/>
                    <a:pt x="424" y="504"/>
                    <a:pt x="424" y="423"/>
                  </a:cubicBezTo>
                  <a:lnTo>
                    <a:pt x="424" y="161"/>
                  </a:lnTo>
                  <a:cubicBezTo>
                    <a:pt x="424" y="81"/>
                    <a:pt x="343" y="0"/>
                    <a:pt x="263" y="0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00" bIns="90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6" name="Google Shape;1520;p42"/>
            <p:cNvSpPr/>
            <p:nvPr/>
          </p:nvSpPr>
          <p:spPr>
            <a:xfrm>
              <a:off x="6018480" y="2592000"/>
              <a:ext cx="210960" cy="70200"/>
            </a:xfrm>
            <a:custGeom>
              <a:avLst/>
              <a:gdLst>
                <a:gd name="textAreaLeft" fmla="*/ 0 w 210960"/>
                <a:gd name="textAreaRight" fmla="*/ 211680 w 210960"/>
                <a:gd name="textAreaTop" fmla="*/ 0 h 70200"/>
                <a:gd name="textAreaBottom" fmla="*/ 70920 h 70200"/>
              </a:gdLst>
              <a:ahLst/>
              <a:cxnLst/>
              <a:rect l="textAreaLeft" t="textAreaTop" r="textAreaRight" b="textAreaBottom"/>
              <a:pathLst>
                <a:path w="6815" h="2280">
                  <a:moveTo>
                    <a:pt x="182" y="1"/>
                  </a:moveTo>
                  <a:cubicBezTo>
                    <a:pt x="101" y="1"/>
                    <a:pt x="0" y="102"/>
                    <a:pt x="0" y="263"/>
                  </a:cubicBezTo>
                  <a:lnTo>
                    <a:pt x="0" y="2017"/>
                  </a:lnTo>
                  <a:cubicBezTo>
                    <a:pt x="0" y="2198"/>
                    <a:pt x="101" y="2279"/>
                    <a:pt x="182" y="2279"/>
                  </a:cubicBezTo>
                  <a:lnTo>
                    <a:pt x="6553" y="2279"/>
                  </a:lnTo>
                  <a:cubicBezTo>
                    <a:pt x="6734" y="2279"/>
                    <a:pt x="6815" y="2198"/>
                    <a:pt x="6815" y="2017"/>
                  </a:cubicBezTo>
                  <a:lnTo>
                    <a:pt x="6815" y="263"/>
                  </a:lnTo>
                  <a:cubicBezTo>
                    <a:pt x="6815" y="102"/>
                    <a:pt x="6734" y="1"/>
                    <a:pt x="6553" y="1"/>
                  </a:cubicBezTo>
                  <a:close/>
                </a:path>
              </a:pathLst>
            </a:custGeom>
            <a:solidFill>
              <a:srgbClr val="fdb43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7" name="Google Shape;1521;p42"/>
            <p:cNvSpPr/>
            <p:nvPr/>
          </p:nvSpPr>
          <p:spPr>
            <a:xfrm>
              <a:off x="6018480" y="2592000"/>
              <a:ext cx="190080" cy="70200"/>
            </a:xfrm>
            <a:custGeom>
              <a:avLst/>
              <a:gdLst>
                <a:gd name="textAreaLeft" fmla="*/ 0 w 190080"/>
                <a:gd name="textAreaRight" fmla="*/ 190800 w 190080"/>
                <a:gd name="textAreaTop" fmla="*/ 0 h 70200"/>
                <a:gd name="textAreaBottom" fmla="*/ 70920 h 70200"/>
              </a:gdLst>
              <a:ahLst/>
              <a:cxnLst/>
              <a:rect l="textAreaLeft" t="textAreaTop" r="textAreaRight" b="textAreaBottom"/>
              <a:pathLst>
                <a:path w="6150" h="2280">
                  <a:moveTo>
                    <a:pt x="182" y="1"/>
                  </a:moveTo>
                  <a:cubicBezTo>
                    <a:pt x="101" y="1"/>
                    <a:pt x="0" y="102"/>
                    <a:pt x="0" y="263"/>
                  </a:cubicBezTo>
                  <a:lnTo>
                    <a:pt x="0" y="2017"/>
                  </a:lnTo>
                  <a:cubicBezTo>
                    <a:pt x="0" y="2198"/>
                    <a:pt x="101" y="2279"/>
                    <a:pt x="182" y="2279"/>
                  </a:cubicBezTo>
                  <a:lnTo>
                    <a:pt x="5887" y="2279"/>
                  </a:lnTo>
                  <a:cubicBezTo>
                    <a:pt x="6049" y="2279"/>
                    <a:pt x="6149" y="2198"/>
                    <a:pt x="6149" y="2017"/>
                  </a:cubicBezTo>
                  <a:lnTo>
                    <a:pt x="6149" y="263"/>
                  </a:lnTo>
                  <a:cubicBezTo>
                    <a:pt x="6149" y="102"/>
                    <a:pt x="6049" y="1"/>
                    <a:pt x="5887" y="1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280" bIns="352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8" name="Google Shape;1522;p42"/>
            <p:cNvSpPr/>
            <p:nvPr/>
          </p:nvSpPr>
          <p:spPr>
            <a:xfrm>
              <a:off x="6089400" y="2563920"/>
              <a:ext cx="56880" cy="72360"/>
            </a:xfrm>
            <a:custGeom>
              <a:avLst/>
              <a:gdLst>
                <a:gd name="textAreaLeft" fmla="*/ 0 w 56880"/>
                <a:gd name="textAreaRight" fmla="*/ 57600 w 56880"/>
                <a:gd name="textAreaTop" fmla="*/ 0 h 72360"/>
                <a:gd name="textAreaBottom" fmla="*/ 73080 h 72360"/>
              </a:gdLst>
              <a:ahLst/>
              <a:cxnLst/>
              <a:rect l="textAreaLeft" t="textAreaTop" r="textAreaRight" b="textAreaBottom"/>
              <a:pathLst>
                <a:path w="1856" h="2350">
                  <a:moveTo>
                    <a:pt x="746" y="1"/>
                  </a:moveTo>
                  <a:lnTo>
                    <a:pt x="242" y="666"/>
                  </a:lnTo>
                  <a:cubicBezTo>
                    <a:pt x="81" y="827"/>
                    <a:pt x="0" y="1009"/>
                    <a:pt x="0" y="1251"/>
                  </a:cubicBezTo>
                  <a:cubicBezTo>
                    <a:pt x="0" y="1755"/>
                    <a:pt x="343" y="2178"/>
                    <a:pt x="746" y="2339"/>
                  </a:cubicBezTo>
                  <a:cubicBezTo>
                    <a:pt x="755" y="2346"/>
                    <a:pt x="770" y="2350"/>
                    <a:pt x="791" y="2350"/>
                  </a:cubicBezTo>
                  <a:cubicBezTo>
                    <a:pt x="1012" y="2350"/>
                    <a:pt x="1855" y="1965"/>
                    <a:pt x="1855" y="1412"/>
                  </a:cubicBezTo>
                  <a:cubicBezTo>
                    <a:pt x="1855" y="1412"/>
                    <a:pt x="1855" y="1009"/>
                    <a:pt x="1754" y="747"/>
                  </a:cubicBezTo>
                  <a:lnTo>
                    <a:pt x="746" y="1"/>
                  </a:ln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360" bIns="363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9" name="Google Shape;1523;p42"/>
            <p:cNvSpPr/>
            <p:nvPr/>
          </p:nvSpPr>
          <p:spPr>
            <a:xfrm>
              <a:off x="6112440" y="2554560"/>
              <a:ext cx="46080" cy="83880"/>
            </a:xfrm>
            <a:custGeom>
              <a:avLst/>
              <a:gdLst>
                <a:gd name="textAreaLeft" fmla="*/ 0 w 46080"/>
                <a:gd name="textAreaRight" fmla="*/ 46800 w 46080"/>
                <a:gd name="textAreaTop" fmla="*/ 0 h 83880"/>
                <a:gd name="textAreaBottom" fmla="*/ 84600 h 83880"/>
              </a:gdLst>
              <a:ahLst/>
              <a:cxnLst/>
              <a:rect l="textAreaLeft" t="textAreaTop" r="textAreaRight" b="textAreaBottom"/>
              <a:pathLst>
                <a:path w="1513" h="2722">
                  <a:moveTo>
                    <a:pt x="356" y="0"/>
                  </a:moveTo>
                  <a:cubicBezTo>
                    <a:pt x="283" y="0"/>
                    <a:pt x="222" y="40"/>
                    <a:pt x="182" y="121"/>
                  </a:cubicBezTo>
                  <a:lnTo>
                    <a:pt x="0" y="303"/>
                  </a:lnTo>
                  <a:lnTo>
                    <a:pt x="504" y="968"/>
                  </a:lnTo>
                  <a:cubicBezTo>
                    <a:pt x="686" y="1129"/>
                    <a:pt x="766" y="1311"/>
                    <a:pt x="766" y="1553"/>
                  </a:cubicBezTo>
                  <a:cubicBezTo>
                    <a:pt x="766" y="1895"/>
                    <a:pt x="686" y="2218"/>
                    <a:pt x="424" y="2399"/>
                  </a:cubicBezTo>
                  <a:cubicBezTo>
                    <a:pt x="343" y="2480"/>
                    <a:pt x="182" y="2641"/>
                    <a:pt x="0" y="2641"/>
                  </a:cubicBezTo>
                  <a:cubicBezTo>
                    <a:pt x="101" y="2722"/>
                    <a:pt x="262" y="2722"/>
                    <a:pt x="343" y="2722"/>
                  </a:cubicBezTo>
                  <a:cubicBezTo>
                    <a:pt x="686" y="2722"/>
                    <a:pt x="928" y="2561"/>
                    <a:pt x="1190" y="2399"/>
                  </a:cubicBezTo>
                  <a:cubicBezTo>
                    <a:pt x="1351" y="2218"/>
                    <a:pt x="1512" y="1895"/>
                    <a:pt x="1512" y="1553"/>
                  </a:cubicBezTo>
                  <a:cubicBezTo>
                    <a:pt x="1512" y="1311"/>
                    <a:pt x="1432" y="1129"/>
                    <a:pt x="1270" y="968"/>
                  </a:cubicBezTo>
                  <a:lnTo>
                    <a:pt x="605" y="121"/>
                  </a:lnTo>
                  <a:cubicBezTo>
                    <a:pt x="514" y="40"/>
                    <a:pt x="429" y="0"/>
                    <a:pt x="356" y="0"/>
                  </a:cubicBezTo>
                  <a:close/>
                </a:path>
              </a:pathLst>
            </a:custGeom>
            <a:solidFill>
              <a:srgbClr val="c33c1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1524;p42"/>
            <p:cNvSpPr/>
            <p:nvPr/>
          </p:nvSpPr>
          <p:spPr>
            <a:xfrm>
              <a:off x="6165000" y="2634120"/>
              <a:ext cx="35640" cy="10080"/>
            </a:xfrm>
            <a:custGeom>
              <a:avLst/>
              <a:gdLst>
                <a:gd name="textAreaLeft" fmla="*/ 0 w 35640"/>
                <a:gd name="textAreaRight" fmla="*/ 36360 w 3564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171" h="344">
                  <a:moveTo>
                    <a:pt x="243" y="1"/>
                  </a:moveTo>
                  <a:cubicBezTo>
                    <a:pt x="82" y="1"/>
                    <a:pt x="1" y="81"/>
                    <a:pt x="82" y="162"/>
                  </a:cubicBezTo>
                  <a:cubicBezTo>
                    <a:pt x="82" y="263"/>
                    <a:pt x="162" y="343"/>
                    <a:pt x="243" y="343"/>
                  </a:cubicBezTo>
                  <a:lnTo>
                    <a:pt x="1009" y="343"/>
                  </a:lnTo>
                  <a:cubicBezTo>
                    <a:pt x="1090" y="343"/>
                    <a:pt x="1170" y="263"/>
                    <a:pt x="1170" y="162"/>
                  </a:cubicBezTo>
                  <a:cubicBezTo>
                    <a:pt x="1170" y="81"/>
                    <a:pt x="1090" y="1"/>
                    <a:pt x="1009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1" name="Google Shape;1525;p42"/>
            <p:cNvSpPr/>
            <p:nvPr/>
          </p:nvSpPr>
          <p:spPr>
            <a:xfrm>
              <a:off x="6175080" y="2610720"/>
              <a:ext cx="25560" cy="9360"/>
            </a:xfrm>
            <a:custGeom>
              <a:avLst/>
              <a:gdLst>
                <a:gd name="textAreaLeft" fmla="*/ 0 w 25560"/>
                <a:gd name="textAreaRight" fmla="*/ 26280 w 2556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848" h="324">
                  <a:moveTo>
                    <a:pt x="263" y="1"/>
                  </a:moveTo>
                  <a:cubicBezTo>
                    <a:pt x="101" y="1"/>
                    <a:pt x="0" y="81"/>
                    <a:pt x="101" y="162"/>
                  </a:cubicBezTo>
                  <a:cubicBezTo>
                    <a:pt x="101" y="243"/>
                    <a:pt x="182" y="323"/>
                    <a:pt x="263" y="323"/>
                  </a:cubicBezTo>
                  <a:lnTo>
                    <a:pt x="686" y="323"/>
                  </a:lnTo>
                  <a:cubicBezTo>
                    <a:pt x="767" y="323"/>
                    <a:pt x="847" y="243"/>
                    <a:pt x="847" y="162"/>
                  </a:cubicBezTo>
                  <a:cubicBezTo>
                    <a:pt x="847" y="81"/>
                    <a:pt x="767" y="1"/>
                    <a:pt x="686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2" name="Google Shape;1526;p42"/>
            <p:cNvSpPr/>
            <p:nvPr/>
          </p:nvSpPr>
          <p:spPr>
            <a:xfrm>
              <a:off x="6044760" y="2634120"/>
              <a:ext cx="35640" cy="10080"/>
            </a:xfrm>
            <a:custGeom>
              <a:avLst/>
              <a:gdLst>
                <a:gd name="textAreaLeft" fmla="*/ 0 w 35640"/>
                <a:gd name="textAreaRight" fmla="*/ 36360 w 35640"/>
                <a:gd name="textAreaTop" fmla="*/ 0 h 10080"/>
                <a:gd name="textAreaBottom" fmla="*/ 10800 h 10080"/>
              </a:gdLst>
              <a:ahLst/>
              <a:cxnLst/>
              <a:rect l="textAreaLeft" t="textAreaTop" r="textAreaRight" b="textAreaBottom"/>
              <a:pathLst>
                <a:path w="1171" h="344">
                  <a:moveTo>
                    <a:pt x="263" y="1"/>
                  </a:moveTo>
                  <a:cubicBezTo>
                    <a:pt x="82" y="1"/>
                    <a:pt x="1" y="81"/>
                    <a:pt x="82" y="162"/>
                  </a:cubicBezTo>
                  <a:cubicBezTo>
                    <a:pt x="82" y="263"/>
                    <a:pt x="162" y="343"/>
                    <a:pt x="263" y="343"/>
                  </a:cubicBezTo>
                  <a:lnTo>
                    <a:pt x="1009" y="343"/>
                  </a:lnTo>
                  <a:cubicBezTo>
                    <a:pt x="1090" y="343"/>
                    <a:pt x="1170" y="263"/>
                    <a:pt x="1170" y="162"/>
                  </a:cubicBezTo>
                  <a:cubicBezTo>
                    <a:pt x="1170" y="81"/>
                    <a:pt x="1090" y="1"/>
                    <a:pt x="1009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" bIns="54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" name="Google Shape;1527;p42"/>
            <p:cNvSpPr/>
            <p:nvPr/>
          </p:nvSpPr>
          <p:spPr>
            <a:xfrm>
              <a:off x="6047280" y="2610720"/>
              <a:ext cx="23040" cy="9360"/>
            </a:xfrm>
            <a:custGeom>
              <a:avLst/>
              <a:gdLst>
                <a:gd name="textAreaLeft" fmla="*/ 0 w 23040"/>
                <a:gd name="textAreaRight" fmla="*/ 23760 w 23040"/>
                <a:gd name="textAreaTop" fmla="*/ 0 h 9360"/>
                <a:gd name="textAreaBottom" fmla="*/ 10080 h 9360"/>
              </a:gdLst>
              <a:ahLst/>
              <a:cxnLst/>
              <a:rect l="textAreaLeft" t="textAreaTop" r="textAreaRight" b="textAreaBottom"/>
              <a:pathLst>
                <a:path w="767" h="324">
                  <a:moveTo>
                    <a:pt x="182" y="1"/>
                  </a:moveTo>
                  <a:cubicBezTo>
                    <a:pt x="81" y="1"/>
                    <a:pt x="1" y="81"/>
                    <a:pt x="1" y="162"/>
                  </a:cubicBezTo>
                  <a:cubicBezTo>
                    <a:pt x="1" y="243"/>
                    <a:pt x="81" y="323"/>
                    <a:pt x="182" y="323"/>
                  </a:cubicBezTo>
                  <a:lnTo>
                    <a:pt x="585" y="323"/>
                  </a:lnTo>
                  <a:cubicBezTo>
                    <a:pt x="686" y="323"/>
                    <a:pt x="767" y="243"/>
                    <a:pt x="767" y="162"/>
                  </a:cubicBezTo>
                  <a:cubicBezTo>
                    <a:pt x="767" y="81"/>
                    <a:pt x="686" y="1"/>
                    <a:pt x="585" y="1"/>
                  </a:cubicBezTo>
                  <a:close/>
                </a:path>
              </a:pathLst>
            </a:custGeom>
            <a:solidFill>
              <a:srgbClr val="fc5c3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" bIns="50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4" name="Google Shape;1528;p42"/>
            <p:cNvSpPr/>
            <p:nvPr/>
          </p:nvSpPr>
          <p:spPr>
            <a:xfrm>
              <a:off x="6039720" y="2910600"/>
              <a:ext cx="145080" cy="19800"/>
            </a:xfrm>
            <a:custGeom>
              <a:avLst/>
              <a:gdLst>
                <a:gd name="textAreaLeft" fmla="*/ 0 w 145080"/>
                <a:gd name="textAreaRight" fmla="*/ 145800 w 14508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4699" h="666">
                  <a:moveTo>
                    <a:pt x="424" y="0"/>
                  </a:moveTo>
                  <a:cubicBezTo>
                    <a:pt x="323" y="0"/>
                    <a:pt x="243" y="0"/>
                    <a:pt x="162" y="81"/>
                  </a:cubicBezTo>
                  <a:lnTo>
                    <a:pt x="1" y="665"/>
                  </a:lnTo>
                  <a:lnTo>
                    <a:pt x="4698" y="665"/>
                  </a:lnTo>
                  <a:lnTo>
                    <a:pt x="4537" y="81"/>
                  </a:lnTo>
                  <a:cubicBezTo>
                    <a:pt x="4537" y="0"/>
                    <a:pt x="4355" y="0"/>
                    <a:pt x="4275" y="0"/>
                  </a:cubicBezTo>
                  <a:close/>
                </a:path>
              </a:pathLst>
            </a:custGeom>
            <a:solidFill>
              <a:srgbClr val="facda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Google Shape;1529;p42"/>
            <p:cNvSpPr/>
            <p:nvPr/>
          </p:nvSpPr>
          <p:spPr>
            <a:xfrm>
              <a:off x="6172560" y="2910600"/>
              <a:ext cx="33120" cy="19800"/>
            </a:xfrm>
            <a:custGeom>
              <a:avLst/>
              <a:gdLst>
                <a:gd name="textAreaLeft" fmla="*/ 0 w 33120"/>
                <a:gd name="textAreaRight" fmla="*/ 33840 w 33120"/>
                <a:gd name="textAreaTop" fmla="*/ 0 h 19800"/>
                <a:gd name="textAreaBottom" fmla="*/ 20520 h 19800"/>
              </a:gdLst>
              <a:ahLst/>
              <a:cxnLst/>
              <a:rect l="textAreaLeft" t="textAreaTop" r="textAreaRight" b="textAreaBottom"/>
              <a:pathLst>
                <a:path w="1090" h="666">
                  <a:moveTo>
                    <a:pt x="1" y="0"/>
                  </a:moveTo>
                  <a:cubicBezTo>
                    <a:pt x="81" y="0"/>
                    <a:pt x="182" y="0"/>
                    <a:pt x="182" y="161"/>
                  </a:cubicBezTo>
                  <a:lnTo>
                    <a:pt x="424" y="665"/>
                  </a:lnTo>
                  <a:lnTo>
                    <a:pt x="1090" y="665"/>
                  </a:lnTo>
                  <a:lnTo>
                    <a:pt x="928" y="161"/>
                  </a:lnTo>
                  <a:cubicBezTo>
                    <a:pt x="928" y="0"/>
                    <a:pt x="848" y="0"/>
                    <a:pt x="686" y="0"/>
                  </a:cubicBezTo>
                  <a:close/>
                </a:path>
              </a:pathLst>
            </a:custGeom>
            <a:solidFill>
              <a:srgbClr val="fb9a6e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86" name="Google Shape;1530;p42"/>
          <p:cNvGrpSpPr/>
          <p:nvPr/>
        </p:nvGrpSpPr>
        <p:grpSpPr>
          <a:xfrm>
            <a:off x="4131360" y="1512360"/>
            <a:ext cx="978480" cy="2539440"/>
            <a:chOff x="4131360" y="1512360"/>
            <a:chExt cx="978480" cy="2539440"/>
          </a:xfrm>
        </p:grpSpPr>
        <p:sp>
          <p:nvSpPr>
            <p:cNvPr id="787" name="Google Shape;1531;p42"/>
            <p:cNvSpPr/>
            <p:nvPr/>
          </p:nvSpPr>
          <p:spPr>
            <a:xfrm rot="632400">
              <a:off x="4381200" y="2795040"/>
              <a:ext cx="137880" cy="1254600"/>
            </a:xfrm>
            <a:custGeom>
              <a:avLst/>
              <a:gdLst>
                <a:gd name="textAreaLeft" fmla="*/ 0 w 137880"/>
                <a:gd name="textAreaRight" fmla="*/ 138600 w 137880"/>
                <a:gd name="textAreaTop" fmla="*/ 0 h 1254600"/>
                <a:gd name="textAreaBottom" fmla="*/ 1255320 h 125460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8" name="Google Shape;1532;p42"/>
            <p:cNvSpPr/>
            <p:nvPr/>
          </p:nvSpPr>
          <p:spPr>
            <a:xfrm rot="632400">
              <a:off x="4423680" y="2791440"/>
              <a:ext cx="8280" cy="1239120"/>
            </a:xfrm>
            <a:custGeom>
              <a:avLst/>
              <a:gdLst>
                <a:gd name="textAreaLeft" fmla="*/ 0 w 8280"/>
                <a:gd name="textAreaRight" fmla="*/ 9000 w 8280"/>
                <a:gd name="textAreaTop" fmla="*/ 0 h 1239120"/>
                <a:gd name="textAreaBottom" fmla="*/ 1239840 h 123912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9" name="Google Shape;1533;p42"/>
            <p:cNvSpPr/>
            <p:nvPr/>
          </p:nvSpPr>
          <p:spPr>
            <a:xfrm rot="632400">
              <a:off x="4235040" y="2020320"/>
              <a:ext cx="723240" cy="1202760"/>
            </a:xfrm>
            <a:custGeom>
              <a:avLst/>
              <a:gdLst>
                <a:gd name="textAreaLeft" fmla="*/ 0 w 723240"/>
                <a:gd name="textAreaRight" fmla="*/ 723960 w 723240"/>
                <a:gd name="textAreaTop" fmla="*/ 0 h 1202760"/>
                <a:gd name="textAreaBottom" fmla="*/ 1203480 h 120276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Google Shape;1534;p42"/>
            <p:cNvSpPr/>
            <p:nvPr/>
          </p:nvSpPr>
          <p:spPr>
            <a:xfrm rot="632400">
              <a:off x="4294080" y="2157840"/>
              <a:ext cx="599400" cy="982440"/>
            </a:xfrm>
            <a:custGeom>
              <a:avLst/>
              <a:gdLst>
                <a:gd name="textAreaLeft" fmla="*/ 0 w 599400"/>
                <a:gd name="textAreaRight" fmla="*/ 600120 w 599400"/>
                <a:gd name="textAreaTop" fmla="*/ 0 h 982440"/>
                <a:gd name="textAreaBottom" fmla="*/ 983160 h 98244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Google Shape;1535;p42"/>
            <p:cNvSpPr/>
            <p:nvPr/>
          </p:nvSpPr>
          <p:spPr>
            <a:xfrm rot="632400">
              <a:off x="4447080" y="2278800"/>
              <a:ext cx="303840" cy="691200"/>
            </a:xfrm>
            <a:custGeom>
              <a:avLst/>
              <a:gdLst>
                <a:gd name="textAreaLeft" fmla="*/ 0 w 303840"/>
                <a:gd name="textAreaRight" fmla="*/ 304560 w 303840"/>
                <a:gd name="textAreaTop" fmla="*/ 0 h 691200"/>
                <a:gd name="textAreaBottom" fmla="*/ 691920 h 6912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2" name="Google Shape;1536;p42"/>
            <p:cNvSpPr/>
            <p:nvPr/>
          </p:nvSpPr>
          <p:spPr>
            <a:xfrm rot="632400">
              <a:off x="4470120" y="2493360"/>
              <a:ext cx="303840" cy="8280"/>
            </a:xfrm>
            <a:custGeom>
              <a:avLst/>
              <a:gdLst>
                <a:gd name="textAreaLeft" fmla="*/ 0 w 303840"/>
                <a:gd name="textAreaRight" fmla="*/ 304560 w 303840"/>
                <a:gd name="textAreaTop" fmla="*/ 0 h 8280"/>
                <a:gd name="textAreaBottom" fmla="*/ 9000 h 828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3" name="Google Shape;1537;p42"/>
            <p:cNvSpPr/>
            <p:nvPr/>
          </p:nvSpPr>
          <p:spPr>
            <a:xfrm rot="632400">
              <a:off x="4428000" y="2719440"/>
              <a:ext cx="303840" cy="14040"/>
            </a:xfrm>
            <a:custGeom>
              <a:avLst/>
              <a:gdLst>
                <a:gd name="textAreaLeft" fmla="*/ 0 w 303840"/>
                <a:gd name="textAreaRight" fmla="*/ 304560 w 303840"/>
                <a:gd name="textAreaTop" fmla="*/ 0 h 14040"/>
                <a:gd name="textAreaBottom" fmla="*/ 14760 h 1404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" bIns="720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4" name="Google Shape;1538;p42"/>
            <p:cNvSpPr/>
            <p:nvPr/>
          </p:nvSpPr>
          <p:spPr>
            <a:xfrm rot="632400">
              <a:off x="4491000" y="1559520"/>
              <a:ext cx="571680" cy="565560"/>
            </a:xfrm>
            <a:custGeom>
              <a:avLst/>
              <a:gdLst>
                <a:gd name="textAreaLeft" fmla="*/ 0 w 571680"/>
                <a:gd name="textAreaRight" fmla="*/ 572400 w 571680"/>
                <a:gd name="textAreaTop" fmla="*/ 0 h 565560"/>
                <a:gd name="textAreaBottom" fmla="*/ 566280 h 56556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95" name="Google Shape;1539;p42"/>
          <p:cNvSpPr/>
          <p:nvPr/>
        </p:nvSpPr>
        <p:spPr>
          <a:xfrm>
            <a:off x="4044240" y="1650960"/>
            <a:ext cx="377280" cy="372600"/>
          </a:xfrm>
          <a:custGeom>
            <a:avLst/>
            <a:gdLst>
              <a:gd name="textAreaLeft" fmla="*/ 0 w 377280"/>
              <a:gd name="textAreaRight" fmla="*/ 378000 w 377280"/>
              <a:gd name="textAreaTop" fmla="*/ 0 h 372600"/>
              <a:gd name="textAreaBottom" fmla="*/ 373320 h 372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96" name="Google Shape;1540;p42"/>
          <p:cNvSpPr/>
          <p:nvPr/>
        </p:nvSpPr>
        <p:spPr>
          <a:xfrm>
            <a:off x="3865320" y="1522800"/>
            <a:ext cx="240480" cy="237600"/>
          </a:xfrm>
          <a:custGeom>
            <a:avLst/>
            <a:gdLst>
              <a:gd name="textAreaLeft" fmla="*/ 0 w 240480"/>
              <a:gd name="textAreaRight" fmla="*/ 241200 w 240480"/>
              <a:gd name="textAreaTop" fmla="*/ 0 h 237600"/>
              <a:gd name="textAreaBottom" fmla="*/ 238320 h 237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p:transition>
    <p:fade thruBlk="true"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PlaceHolder 1"/>
          <p:cNvSpPr>
            <a:spLocks noGrp="1"/>
          </p:cNvSpPr>
          <p:nvPr>
            <p:ph type="title"/>
          </p:nvPr>
        </p:nvSpPr>
        <p:spPr>
          <a:xfrm>
            <a:off x="1405800" y="2845800"/>
            <a:ext cx="6331320" cy="87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Problem : Missing of a unified platform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8" name="PlaceHolder 2"/>
          <p:cNvSpPr>
            <a:spLocks noGrp="1"/>
          </p:cNvSpPr>
          <p:nvPr>
            <p:ph type="title"/>
          </p:nvPr>
        </p:nvSpPr>
        <p:spPr>
          <a:xfrm>
            <a:off x="3823560" y="1089000"/>
            <a:ext cx="1496160" cy="14929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99346" dir="2757071" blurRad="0" rotWithShape="0">
              <a:srgbClr val="fb9a6e">
                <a:alpha val="41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60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01</a:t>
            </a:r>
            <a:endParaRPr b="0" lang="en-US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799" name="Google Shape;770;p33"/>
          <p:cNvGrpSpPr/>
          <p:nvPr/>
        </p:nvGrpSpPr>
        <p:grpSpPr>
          <a:xfrm>
            <a:off x="7466400" y="3435480"/>
            <a:ext cx="800640" cy="1323360"/>
            <a:chOff x="7466400" y="3435480"/>
            <a:chExt cx="800640" cy="1323360"/>
          </a:xfrm>
        </p:grpSpPr>
        <p:sp>
          <p:nvSpPr>
            <p:cNvPr id="800" name="Google Shape;771;p33"/>
            <p:cNvSpPr/>
            <p:nvPr/>
          </p:nvSpPr>
          <p:spPr>
            <a:xfrm>
              <a:off x="7466400" y="3435480"/>
              <a:ext cx="800640" cy="942480"/>
            </a:xfrm>
            <a:custGeom>
              <a:avLst/>
              <a:gdLst>
                <a:gd name="textAreaLeft" fmla="*/ 0 w 800640"/>
                <a:gd name="textAreaRight" fmla="*/ 801360 w 800640"/>
                <a:gd name="textAreaTop" fmla="*/ 0 h 942480"/>
                <a:gd name="textAreaBottom" fmla="*/ 943200 h 942480"/>
              </a:gdLst>
              <a:ahLst/>
              <a:cxnLst/>
              <a:rect l="textAreaLeft" t="textAreaTop" r="textAreaRight" b="textAreaBottom"/>
              <a:pathLst>
                <a:path w="23638" h="27809">
                  <a:moveTo>
                    <a:pt x="12964" y="0"/>
                  </a:moveTo>
                  <a:cubicBezTo>
                    <a:pt x="9950" y="0"/>
                    <a:pt x="7434" y="2963"/>
                    <a:pt x="7304" y="6692"/>
                  </a:cubicBezTo>
                  <a:cubicBezTo>
                    <a:pt x="7283" y="7222"/>
                    <a:pt x="7325" y="7751"/>
                    <a:pt x="7394" y="8255"/>
                  </a:cubicBezTo>
                  <a:cubicBezTo>
                    <a:pt x="6070" y="8964"/>
                    <a:pt x="4990" y="10310"/>
                    <a:pt x="4412" y="11988"/>
                  </a:cubicBezTo>
                  <a:cubicBezTo>
                    <a:pt x="4015" y="12094"/>
                    <a:pt x="3645" y="12253"/>
                    <a:pt x="3290" y="12449"/>
                  </a:cubicBezTo>
                  <a:cubicBezTo>
                    <a:pt x="620" y="13996"/>
                    <a:pt x="1" y="17920"/>
                    <a:pt x="1897" y="21209"/>
                  </a:cubicBezTo>
                  <a:cubicBezTo>
                    <a:pt x="3289" y="23613"/>
                    <a:pt x="5610" y="25016"/>
                    <a:pt x="7798" y="25016"/>
                  </a:cubicBezTo>
                  <a:cubicBezTo>
                    <a:pt x="8040" y="25016"/>
                    <a:pt x="8280" y="24999"/>
                    <a:pt x="8517" y="24964"/>
                  </a:cubicBezTo>
                  <a:cubicBezTo>
                    <a:pt x="9889" y="26728"/>
                    <a:pt x="11806" y="27808"/>
                    <a:pt x="13925" y="27808"/>
                  </a:cubicBezTo>
                  <a:cubicBezTo>
                    <a:pt x="18050" y="27808"/>
                    <a:pt x="21408" y="23725"/>
                    <a:pt x="21472" y="18651"/>
                  </a:cubicBezTo>
                  <a:cubicBezTo>
                    <a:pt x="22663" y="17438"/>
                    <a:pt x="23437" y="15627"/>
                    <a:pt x="23527" y="13577"/>
                  </a:cubicBezTo>
                  <a:cubicBezTo>
                    <a:pt x="23638" y="9891"/>
                    <a:pt x="21408" y="6798"/>
                    <a:pt x="18474" y="6512"/>
                  </a:cubicBezTo>
                  <a:cubicBezTo>
                    <a:pt x="18363" y="2958"/>
                    <a:pt x="16064" y="93"/>
                    <a:pt x="13130" y="3"/>
                  </a:cubicBezTo>
                  <a:cubicBezTo>
                    <a:pt x="13075" y="1"/>
                    <a:pt x="13019" y="0"/>
                    <a:pt x="12964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Google Shape;772;p33"/>
            <p:cNvSpPr/>
            <p:nvPr/>
          </p:nvSpPr>
          <p:spPr>
            <a:xfrm>
              <a:off x="7924320" y="4001400"/>
              <a:ext cx="61560" cy="757440"/>
            </a:xfrm>
            <a:custGeom>
              <a:avLst/>
              <a:gdLst>
                <a:gd name="textAreaLeft" fmla="*/ 0 w 61560"/>
                <a:gd name="textAreaRight" fmla="*/ 62280 w 61560"/>
                <a:gd name="textAreaTop" fmla="*/ 0 h 757440"/>
                <a:gd name="textAreaBottom" fmla="*/ 758160 h 757440"/>
              </a:gdLst>
              <a:ahLst/>
              <a:cxnLst/>
              <a:rect l="textAreaLeft" t="textAreaTop" r="textAreaRight" b="textAreaBottom"/>
              <a:pathLst>
                <a:path w="1833" h="22356">
                  <a:moveTo>
                    <a:pt x="705" y="0"/>
                  </a:moveTo>
                  <a:lnTo>
                    <a:pt x="0" y="22356"/>
                  </a:lnTo>
                  <a:lnTo>
                    <a:pt x="0" y="22356"/>
                  </a:lnTo>
                  <a:lnTo>
                    <a:pt x="1833" y="22287"/>
                  </a:lnTo>
                  <a:lnTo>
                    <a:pt x="70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02" name="Google Shape;773;p33"/>
          <p:cNvSpPr/>
          <p:nvPr/>
        </p:nvSpPr>
        <p:spPr>
          <a:xfrm>
            <a:off x="6692760" y="138312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3" name="Google Shape;774;p33"/>
          <p:cNvSpPr/>
          <p:nvPr/>
        </p:nvSpPr>
        <p:spPr>
          <a:xfrm>
            <a:off x="3066840" y="797400"/>
            <a:ext cx="249840" cy="246600"/>
          </a:xfrm>
          <a:custGeom>
            <a:avLst/>
            <a:gdLst>
              <a:gd name="textAreaLeft" fmla="*/ 0 w 249840"/>
              <a:gd name="textAreaRight" fmla="*/ 250560 w 249840"/>
              <a:gd name="textAreaTop" fmla="*/ 0 h 246600"/>
              <a:gd name="textAreaBottom" fmla="*/ 247320 h 24660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4" name="Google Shape;775;p33"/>
          <p:cNvSpPr/>
          <p:nvPr/>
        </p:nvSpPr>
        <p:spPr>
          <a:xfrm>
            <a:off x="6185160" y="419724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05" name="Google Shape;776;p33"/>
          <p:cNvSpPr/>
          <p:nvPr/>
        </p:nvSpPr>
        <p:spPr>
          <a:xfrm>
            <a:off x="1228680" y="2407680"/>
            <a:ext cx="176760" cy="174240"/>
          </a:xfrm>
          <a:custGeom>
            <a:avLst/>
            <a:gdLst>
              <a:gd name="textAreaLeft" fmla="*/ 0 w 176760"/>
              <a:gd name="textAreaRight" fmla="*/ 177480 w 176760"/>
              <a:gd name="textAreaTop" fmla="*/ 0 h 174240"/>
              <a:gd name="textAreaBottom" fmla="*/ 174960 h 174240"/>
            </a:gdLst>
            <a:ahLst/>
            <a:cxnLst/>
            <a:rect l="textAreaLeft" t="textAreaTop" r="textAreaRight" b="textAreaBottom"/>
            <a:pathLst>
              <a:path w="18469" h="18231">
                <a:moveTo>
                  <a:pt x="9221" y="1"/>
                </a:moveTo>
                <a:cubicBezTo>
                  <a:pt x="9221" y="1"/>
                  <a:pt x="9221" y="9116"/>
                  <a:pt x="0" y="9116"/>
                </a:cubicBezTo>
                <a:cubicBezTo>
                  <a:pt x="9221" y="9116"/>
                  <a:pt x="9221" y="18231"/>
                  <a:pt x="9221" y="18231"/>
                </a:cubicBezTo>
                <a:cubicBezTo>
                  <a:pt x="9221" y="18231"/>
                  <a:pt x="9221" y="9116"/>
                  <a:pt x="18468" y="9116"/>
                </a:cubicBezTo>
                <a:cubicBezTo>
                  <a:pt x="9221" y="9116"/>
                  <a:pt x="9221" y="1"/>
                  <a:pt x="9221" y="1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7480" bIns="8748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06" name="Google Shape;777;p33"/>
          <p:cNvGrpSpPr/>
          <p:nvPr/>
        </p:nvGrpSpPr>
        <p:grpSpPr>
          <a:xfrm>
            <a:off x="2403000" y="1452240"/>
            <a:ext cx="471240" cy="1422000"/>
            <a:chOff x="2403000" y="1452240"/>
            <a:chExt cx="471240" cy="1422000"/>
          </a:xfrm>
        </p:grpSpPr>
        <p:sp>
          <p:nvSpPr>
            <p:cNvPr id="807" name="Google Shape;778;p33"/>
            <p:cNvSpPr/>
            <p:nvPr/>
          </p:nvSpPr>
          <p:spPr>
            <a:xfrm rot="21240000">
              <a:off x="2648880" y="2172600"/>
              <a:ext cx="76680" cy="699480"/>
            </a:xfrm>
            <a:custGeom>
              <a:avLst/>
              <a:gdLst>
                <a:gd name="textAreaLeft" fmla="*/ 0 w 76680"/>
                <a:gd name="textAreaRight" fmla="*/ 77400 w 76680"/>
                <a:gd name="textAreaTop" fmla="*/ 0 h 699480"/>
                <a:gd name="textAreaBottom" fmla="*/ 700200 h 69948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8" name="Google Shape;779;p33"/>
            <p:cNvSpPr/>
            <p:nvPr/>
          </p:nvSpPr>
          <p:spPr>
            <a:xfrm rot="21240000">
              <a:off x="2671920" y="2174400"/>
              <a:ext cx="4320" cy="690840"/>
            </a:xfrm>
            <a:custGeom>
              <a:avLst/>
              <a:gdLst>
                <a:gd name="textAreaLeft" fmla="*/ 0 w 4320"/>
                <a:gd name="textAreaRight" fmla="*/ 5040 w 4320"/>
                <a:gd name="textAreaTop" fmla="*/ 0 h 690840"/>
                <a:gd name="textAreaBottom" fmla="*/ 691560 h 69084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9" name="Google Shape;780;p33"/>
            <p:cNvSpPr/>
            <p:nvPr/>
          </p:nvSpPr>
          <p:spPr>
            <a:xfrm rot="21240000">
              <a:off x="2436840" y="1735920"/>
              <a:ext cx="403200" cy="670680"/>
            </a:xfrm>
            <a:custGeom>
              <a:avLst/>
              <a:gdLst>
                <a:gd name="textAreaLeft" fmla="*/ 0 w 403200"/>
                <a:gd name="textAreaRight" fmla="*/ 403920 w 403200"/>
                <a:gd name="textAreaTop" fmla="*/ 0 h 670680"/>
                <a:gd name="textAreaBottom" fmla="*/ 671400 h 67068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0" name="Google Shape;781;p33"/>
            <p:cNvSpPr/>
            <p:nvPr/>
          </p:nvSpPr>
          <p:spPr>
            <a:xfrm rot="21240000">
              <a:off x="2474280" y="1812240"/>
              <a:ext cx="334080" cy="547560"/>
            </a:xfrm>
            <a:custGeom>
              <a:avLst/>
              <a:gdLst>
                <a:gd name="textAreaLeft" fmla="*/ 0 w 334080"/>
                <a:gd name="textAreaRight" fmla="*/ 334800 w 334080"/>
                <a:gd name="textAreaTop" fmla="*/ 0 h 547560"/>
                <a:gd name="textAreaBottom" fmla="*/ 548280 h 5475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1" name="Google Shape;782;p33"/>
            <p:cNvSpPr/>
            <p:nvPr/>
          </p:nvSpPr>
          <p:spPr>
            <a:xfrm rot="21240000">
              <a:off x="2555280" y="1879560"/>
              <a:ext cx="169200" cy="38520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385200"/>
                <a:gd name="textAreaBottom" fmla="*/ 385920 h 3852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2" name="Google Shape;783;p33"/>
            <p:cNvSpPr/>
            <p:nvPr/>
          </p:nvSpPr>
          <p:spPr>
            <a:xfrm rot="21240000">
              <a:off x="2548080" y="1998360"/>
              <a:ext cx="169200" cy="432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4320"/>
                <a:gd name="textAreaBottom" fmla="*/ 5040 h 432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" bIns="252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3" name="Google Shape;784;p33"/>
            <p:cNvSpPr/>
            <p:nvPr/>
          </p:nvSpPr>
          <p:spPr>
            <a:xfrm rot="21240000">
              <a:off x="2561040" y="2126160"/>
              <a:ext cx="169200" cy="7560"/>
            </a:xfrm>
            <a:custGeom>
              <a:avLst/>
              <a:gdLst>
                <a:gd name="textAreaLeft" fmla="*/ 0 w 169200"/>
                <a:gd name="textAreaRight" fmla="*/ 169920 w 169200"/>
                <a:gd name="textAreaTop" fmla="*/ 0 h 7560"/>
                <a:gd name="textAreaBottom" fmla="*/ 8280 h 756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60" bIns="39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4" name="Google Shape;785;p33"/>
            <p:cNvSpPr/>
            <p:nvPr/>
          </p:nvSpPr>
          <p:spPr>
            <a:xfrm rot="21240000">
              <a:off x="2451960" y="1468080"/>
              <a:ext cx="318600" cy="315000"/>
            </a:xfrm>
            <a:custGeom>
              <a:avLst/>
              <a:gdLst>
                <a:gd name="textAreaLeft" fmla="*/ 0 w 318600"/>
                <a:gd name="textAreaRight" fmla="*/ 319320 w 318600"/>
                <a:gd name="textAreaTop" fmla="*/ 0 h 315000"/>
                <a:gd name="textAreaBottom" fmla="*/ 315720 h 31500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15" name="Google Shape;786;p33"/>
          <p:cNvGrpSpPr/>
          <p:nvPr/>
        </p:nvGrpSpPr>
        <p:grpSpPr>
          <a:xfrm>
            <a:off x="6054480" y="1256040"/>
            <a:ext cx="3508920" cy="1487520"/>
            <a:chOff x="6054480" y="1256040"/>
            <a:chExt cx="3508920" cy="1487520"/>
          </a:xfrm>
        </p:grpSpPr>
        <p:sp>
          <p:nvSpPr>
            <p:cNvPr id="816" name="Google Shape;787;p33"/>
            <p:cNvSpPr/>
            <p:nvPr/>
          </p:nvSpPr>
          <p:spPr>
            <a:xfrm>
              <a:off x="6054480" y="1256040"/>
              <a:ext cx="3508920" cy="1487520"/>
            </a:xfrm>
            <a:custGeom>
              <a:avLst/>
              <a:gdLst>
                <a:gd name="textAreaLeft" fmla="*/ 0 w 3508920"/>
                <a:gd name="textAreaRight" fmla="*/ 3509640 w 3508920"/>
                <a:gd name="textAreaTop" fmla="*/ 0 h 1487520"/>
                <a:gd name="textAreaBottom" fmla="*/ 1488240 h 1487520"/>
              </a:gdLst>
              <a:ahLst/>
              <a:cxnLst/>
              <a:rect l="textAreaLeft" t="textAreaTop" r="textAreaRight" b="textAreaBottom"/>
              <a:pathLst>
                <a:path w="31429" h="13327">
                  <a:moveTo>
                    <a:pt x="29374" y="1"/>
                  </a:moveTo>
                  <a:cubicBezTo>
                    <a:pt x="29374" y="1"/>
                    <a:pt x="21917" y="3597"/>
                    <a:pt x="20238" y="4084"/>
                  </a:cubicBezTo>
                  <a:cubicBezTo>
                    <a:pt x="18564" y="4550"/>
                    <a:pt x="15736" y="5080"/>
                    <a:pt x="15736" y="5080"/>
                  </a:cubicBezTo>
                  <a:cubicBezTo>
                    <a:pt x="15736" y="5080"/>
                    <a:pt x="15228" y="5186"/>
                    <a:pt x="14711" y="5186"/>
                  </a:cubicBezTo>
                  <a:cubicBezTo>
                    <a:pt x="14453" y="5186"/>
                    <a:pt x="14193" y="5159"/>
                    <a:pt x="13994" y="5080"/>
                  </a:cubicBezTo>
                  <a:cubicBezTo>
                    <a:pt x="13472" y="4875"/>
                    <a:pt x="12155" y="4280"/>
                    <a:pt x="11040" y="4280"/>
                  </a:cubicBezTo>
                  <a:cubicBezTo>
                    <a:pt x="10831" y="4280"/>
                    <a:pt x="10628" y="4301"/>
                    <a:pt x="10440" y="4349"/>
                  </a:cubicBezTo>
                  <a:cubicBezTo>
                    <a:pt x="9269" y="4656"/>
                    <a:pt x="5297" y="5896"/>
                    <a:pt x="4969" y="6113"/>
                  </a:cubicBezTo>
                  <a:cubicBezTo>
                    <a:pt x="4614" y="6335"/>
                    <a:pt x="3708" y="6934"/>
                    <a:pt x="3777" y="7151"/>
                  </a:cubicBezTo>
                  <a:cubicBezTo>
                    <a:pt x="3841" y="7394"/>
                    <a:pt x="3841" y="7569"/>
                    <a:pt x="4725" y="7569"/>
                  </a:cubicBezTo>
                  <a:cubicBezTo>
                    <a:pt x="5501" y="7569"/>
                    <a:pt x="7005" y="7277"/>
                    <a:pt x="7433" y="7277"/>
                  </a:cubicBezTo>
                  <a:cubicBezTo>
                    <a:pt x="7504" y="7277"/>
                    <a:pt x="7545" y="7286"/>
                    <a:pt x="7548" y="7304"/>
                  </a:cubicBezTo>
                  <a:cubicBezTo>
                    <a:pt x="7575" y="7416"/>
                    <a:pt x="5874" y="8586"/>
                    <a:pt x="5101" y="8787"/>
                  </a:cubicBezTo>
                  <a:cubicBezTo>
                    <a:pt x="4328" y="9005"/>
                    <a:pt x="1" y="10111"/>
                    <a:pt x="1" y="10461"/>
                  </a:cubicBezTo>
                  <a:cubicBezTo>
                    <a:pt x="1" y="10837"/>
                    <a:pt x="223" y="11038"/>
                    <a:pt x="753" y="11059"/>
                  </a:cubicBezTo>
                  <a:lnTo>
                    <a:pt x="2363" y="11059"/>
                  </a:lnTo>
                  <a:cubicBezTo>
                    <a:pt x="2363" y="11059"/>
                    <a:pt x="2718" y="11277"/>
                    <a:pt x="3157" y="11568"/>
                  </a:cubicBezTo>
                  <a:cubicBezTo>
                    <a:pt x="3576" y="11854"/>
                    <a:pt x="4153" y="12336"/>
                    <a:pt x="4614" y="12405"/>
                  </a:cubicBezTo>
                  <a:cubicBezTo>
                    <a:pt x="4776" y="12426"/>
                    <a:pt x="4906" y="12433"/>
                    <a:pt x="5008" y="12433"/>
                  </a:cubicBezTo>
                  <a:cubicBezTo>
                    <a:pt x="5210" y="12433"/>
                    <a:pt x="5297" y="12405"/>
                    <a:pt x="5297" y="12405"/>
                  </a:cubicBezTo>
                  <a:cubicBezTo>
                    <a:pt x="5297" y="12405"/>
                    <a:pt x="5806" y="13109"/>
                    <a:pt x="5938" y="13109"/>
                  </a:cubicBezTo>
                  <a:cubicBezTo>
                    <a:pt x="6053" y="13109"/>
                    <a:pt x="8997" y="13326"/>
                    <a:pt x="10150" y="13326"/>
                  </a:cubicBezTo>
                  <a:cubicBezTo>
                    <a:pt x="10321" y="13326"/>
                    <a:pt x="10453" y="13321"/>
                    <a:pt x="10530" y="13310"/>
                  </a:cubicBezTo>
                  <a:cubicBezTo>
                    <a:pt x="11150" y="13220"/>
                    <a:pt x="14920" y="11436"/>
                    <a:pt x="15318" y="11171"/>
                  </a:cubicBezTo>
                  <a:cubicBezTo>
                    <a:pt x="15736" y="10927"/>
                    <a:pt x="15471" y="10641"/>
                    <a:pt x="16112" y="10482"/>
                  </a:cubicBezTo>
                  <a:cubicBezTo>
                    <a:pt x="16753" y="10350"/>
                    <a:pt x="29708" y="7792"/>
                    <a:pt x="29708" y="7792"/>
                  </a:cubicBezTo>
                  <a:cubicBezTo>
                    <a:pt x="29708" y="7792"/>
                    <a:pt x="31429" y="3931"/>
                    <a:pt x="30544" y="3004"/>
                  </a:cubicBezTo>
                  <a:cubicBezTo>
                    <a:pt x="29660" y="2077"/>
                    <a:pt x="29374" y="1"/>
                    <a:pt x="29374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7" name="Google Shape;788;p33"/>
            <p:cNvSpPr/>
            <p:nvPr/>
          </p:nvSpPr>
          <p:spPr>
            <a:xfrm>
              <a:off x="6631200" y="2402640"/>
              <a:ext cx="480240" cy="331560"/>
            </a:xfrm>
            <a:custGeom>
              <a:avLst/>
              <a:gdLst>
                <a:gd name="textAreaLeft" fmla="*/ 0 w 480240"/>
                <a:gd name="textAreaRight" fmla="*/ 480960 w 480240"/>
                <a:gd name="textAreaTop" fmla="*/ 0 h 331560"/>
                <a:gd name="textAreaBottom" fmla="*/ 332280 h 331560"/>
              </a:gdLst>
              <a:ahLst/>
              <a:cxnLst/>
              <a:rect l="textAreaLeft" t="textAreaTop" r="textAreaRight" b="textAreaBottom"/>
              <a:pathLst>
                <a:path w="4307" h="2975">
                  <a:moveTo>
                    <a:pt x="290" y="1"/>
                  </a:moveTo>
                  <a:cubicBezTo>
                    <a:pt x="250" y="1"/>
                    <a:pt x="213" y="7"/>
                    <a:pt x="181" y="19"/>
                  </a:cubicBezTo>
                  <a:cubicBezTo>
                    <a:pt x="112" y="40"/>
                    <a:pt x="70" y="83"/>
                    <a:pt x="70" y="130"/>
                  </a:cubicBezTo>
                  <a:cubicBezTo>
                    <a:pt x="1" y="459"/>
                    <a:pt x="689" y="1190"/>
                    <a:pt x="1060" y="1587"/>
                  </a:cubicBezTo>
                  <a:cubicBezTo>
                    <a:pt x="1086" y="1608"/>
                    <a:pt x="1129" y="1650"/>
                    <a:pt x="1150" y="1672"/>
                  </a:cubicBezTo>
                  <a:cubicBezTo>
                    <a:pt x="1484" y="2027"/>
                    <a:pt x="2321" y="2689"/>
                    <a:pt x="2564" y="2821"/>
                  </a:cubicBezTo>
                  <a:cubicBezTo>
                    <a:pt x="2781" y="2953"/>
                    <a:pt x="2893" y="2975"/>
                    <a:pt x="2893" y="2975"/>
                  </a:cubicBezTo>
                  <a:lnTo>
                    <a:pt x="2914" y="2953"/>
                  </a:lnTo>
                  <a:cubicBezTo>
                    <a:pt x="2914" y="2953"/>
                    <a:pt x="2808" y="2911"/>
                    <a:pt x="2564" y="2800"/>
                  </a:cubicBezTo>
                  <a:cubicBezTo>
                    <a:pt x="2342" y="2667"/>
                    <a:pt x="1505" y="2005"/>
                    <a:pt x="1171" y="1650"/>
                  </a:cubicBezTo>
                  <a:cubicBezTo>
                    <a:pt x="1150" y="1629"/>
                    <a:pt x="1108" y="1587"/>
                    <a:pt x="1086" y="1566"/>
                  </a:cubicBezTo>
                  <a:cubicBezTo>
                    <a:pt x="732" y="1190"/>
                    <a:pt x="27" y="438"/>
                    <a:pt x="91" y="152"/>
                  </a:cubicBezTo>
                  <a:cubicBezTo>
                    <a:pt x="112" y="109"/>
                    <a:pt x="133" y="62"/>
                    <a:pt x="181" y="40"/>
                  </a:cubicBezTo>
                  <a:cubicBezTo>
                    <a:pt x="211" y="29"/>
                    <a:pt x="246" y="23"/>
                    <a:pt x="285" y="23"/>
                  </a:cubicBezTo>
                  <a:cubicBezTo>
                    <a:pt x="611" y="23"/>
                    <a:pt x="1209" y="411"/>
                    <a:pt x="1701" y="724"/>
                  </a:cubicBezTo>
                  <a:cubicBezTo>
                    <a:pt x="2013" y="925"/>
                    <a:pt x="2321" y="1100"/>
                    <a:pt x="2495" y="1169"/>
                  </a:cubicBezTo>
                  <a:cubicBezTo>
                    <a:pt x="2595" y="1203"/>
                    <a:pt x="2724" y="1217"/>
                    <a:pt x="2867" y="1217"/>
                  </a:cubicBezTo>
                  <a:cubicBezTo>
                    <a:pt x="3452" y="1217"/>
                    <a:pt x="4273" y="984"/>
                    <a:pt x="4307" y="967"/>
                  </a:cubicBezTo>
                  <a:lnTo>
                    <a:pt x="4285" y="946"/>
                  </a:lnTo>
                  <a:cubicBezTo>
                    <a:pt x="4285" y="946"/>
                    <a:pt x="3451" y="1191"/>
                    <a:pt x="2862" y="1191"/>
                  </a:cubicBezTo>
                  <a:cubicBezTo>
                    <a:pt x="2721" y="1191"/>
                    <a:pt x="2594" y="1177"/>
                    <a:pt x="2495" y="1142"/>
                  </a:cubicBezTo>
                  <a:cubicBezTo>
                    <a:pt x="2321" y="1078"/>
                    <a:pt x="2035" y="877"/>
                    <a:pt x="1701" y="681"/>
                  </a:cubicBezTo>
                  <a:cubicBezTo>
                    <a:pt x="1193" y="366"/>
                    <a:pt x="614" y="1"/>
                    <a:pt x="290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8" name="Google Shape;789;p33"/>
            <p:cNvSpPr/>
            <p:nvPr/>
          </p:nvSpPr>
          <p:spPr>
            <a:xfrm>
              <a:off x="6488640" y="2385360"/>
              <a:ext cx="159480" cy="255240"/>
            </a:xfrm>
            <a:custGeom>
              <a:avLst/>
              <a:gdLst>
                <a:gd name="textAreaLeft" fmla="*/ 0 w 159480"/>
                <a:gd name="textAreaRight" fmla="*/ 160200 w 159480"/>
                <a:gd name="textAreaTop" fmla="*/ 0 h 255240"/>
                <a:gd name="textAreaBottom" fmla="*/ 255960 h 255240"/>
              </a:gdLst>
              <a:ahLst/>
              <a:cxnLst/>
              <a:rect l="textAreaLeft" t="textAreaTop" r="textAreaRight" b="textAreaBottom"/>
              <a:pathLst>
                <a:path w="1436" h="2293">
                  <a:moveTo>
                    <a:pt x="488" y="1"/>
                  </a:moveTo>
                  <a:cubicBezTo>
                    <a:pt x="420" y="1"/>
                    <a:pt x="358" y="13"/>
                    <a:pt x="308" y="42"/>
                  </a:cubicBezTo>
                  <a:cubicBezTo>
                    <a:pt x="0" y="217"/>
                    <a:pt x="376" y="947"/>
                    <a:pt x="398" y="969"/>
                  </a:cubicBezTo>
                  <a:cubicBezTo>
                    <a:pt x="419" y="1011"/>
                    <a:pt x="1213" y="2139"/>
                    <a:pt x="1409" y="2293"/>
                  </a:cubicBezTo>
                  <a:lnTo>
                    <a:pt x="1436" y="2272"/>
                  </a:lnTo>
                  <a:cubicBezTo>
                    <a:pt x="1256" y="2118"/>
                    <a:pt x="440" y="969"/>
                    <a:pt x="419" y="947"/>
                  </a:cubicBezTo>
                  <a:cubicBezTo>
                    <a:pt x="419" y="947"/>
                    <a:pt x="43" y="238"/>
                    <a:pt x="329" y="84"/>
                  </a:cubicBezTo>
                  <a:cubicBezTo>
                    <a:pt x="376" y="55"/>
                    <a:pt x="435" y="43"/>
                    <a:pt x="502" y="43"/>
                  </a:cubicBezTo>
                  <a:cubicBezTo>
                    <a:pt x="836" y="43"/>
                    <a:pt x="1346" y="353"/>
                    <a:pt x="1346" y="370"/>
                  </a:cubicBezTo>
                  <a:lnTo>
                    <a:pt x="1367" y="328"/>
                  </a:lnTo>
                  <a:cubicBezTo>
                    <a:pt x="1331" y="310"/>
                    <a:pt x="831" y="1"/>
                    <a:pt x="488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9" name="Google Shape;790;p33"/>
            <p:cNvSpPr/>
            <p:nvPr/>
          </p:nvSpPr>
          <p:spPr>
            <a:xfrm>
              <a:off x="6225120" y="2388600"/>
              <a:ext cx="285120" cy="102240"/>
            </a:xfrm>
            <a:custGeom>
              <a:avLst/>
              <a:gdLst>
                <a:gd name="textAreaLeft" fmla="*/ 0 w 285120"/>
                <a:gd name="textAreaRight" fmla="*/ 285840 w 285120"/>
                <a:gd name="textAreaTop" fmla="*/ 0 h 102240"/>
                <a:gd name="textAreaBottom" fmla="*/ 102960 h 102240"/>
              </a:gdLst>
              <a:ahLst/>
              <a:cxnLst/>
              <a:rect l="textAreaLeft" t="textAreaTop" r="textAreaRight" b="textAreaBottom"/>
              <a:pathLst>
                <a:path w="2559" h="921">
                  <a:moveTo>
                    <a:pt x="527" y="1"/>
                  </a:moveTo>
                  <a:cubicBezTo>
                    <a:pt x="359" y="1"/>
                    <a:pt x="238" y="17"/>
                    <a:pt x="196" y="57"/>
                  </a:cubicBezTo>
                  <a:cubicBezTo>
                    <a:pt x="0" y="258"/>
                    <a:pt x="175" y="454"/>
                    <a:pt x="286" y="566"/>
                  </a:cubicBezTo>
                  <a:cubicBezTo>
                    <a:pt x="307" y="566"/>
                    <a:pt x="307" y="587"/>
                    <a:pt x="329" y="587"/>
                  </a:cubicBezTo>
                  <a:cubicBezTo>
                    <a:pt x="419" y="698"/>
                    <a:pt x="795" y="920"/>
                    <a:pt x="816" y="920"/>
                  </a:cubicBezTo>
                  <a:lnTo>
                    <a:pt x="837" y="899"/>
                  </a:lnTo>
                  <a:cubicBezTo>
                    <a:pt x="837" y="899"/>
                    <a:pt x="440" y="677"/>
                    <a:pt x="355" y="566"/>
                  </a:cubicBezTo>
                  <a:lnTo>
                    <a:pt x="329" y="544"/>
                  </a:lnTo>
                  <a:cubicBezTo>
                    <a:pt x="223" y="433"/>
                    <a:pt x="43" y="258"/>
                    <a:pt x="223" y="78"/>
                  </a:cubicBezTo>
                  <a:cubicBezTo>
                    <a:pt x="256" y="50"/>
                    <a:pt x="358" y="38"/>
                    <a:pt x="502" y="38"/>
                  </a:cubicBezTo>
                  <a:cubicBezTo>
                    <a:pt x="1021" y="38"/>
                    <a:pt x="2094" y="193"/>
                    <a:pt x="2558" y="280"/>
                  </a:cubicBezTo>
                  <a:lnTo>
                    <a:pt x="2558" y="237"/>
                  </a:lnTo>
                  <a:cubicBezTo>
                    <a:pt x="2491" y="237"/>
                    <a:pt x="1171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480" bIns="5148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0" name="Google Shape;791;p33"/>
            <p:cNvSpPr/>
            <p:nvPr/>
          </p:nvSpPr>
          <p:spPr>
            <a:xfrm>
              <a:off x="7057800" y="2094480"/>
              <a:ext cx="452880" cy="110160"/>
            </a:xfrm>
            <a:custGeom>
              <a:avLst/>
              <a:gdLst>
                <a:gd name="textAreaLeft" fmla="*/ 0 w 452880"/>
                <a:gd name="textAreaRight" fmla="*/ 453600 w 452880"/>
                <a:gd name="textAreaTop" fmla="*/ 0 h 110160"/>
                <a:gd name="textAreaBottom" fmla="*/ 110880 h 110160"/>
              </a:gdLst>
              <a:ahLst/>
              <a:cxnLst/>
              <a:rect l="textAreaLeft" t="textAreaTop" r="textAreaRight" b="textAreaBottom"/>
              <a:pathLst>
                <a:path w="4063" h="992">
                  <a:moveTo>
                    <a:pt x="22" y="1"/>
                  </a:moveTo>
                  <a:lnTo>
                    <a:pt x="0" y="22"/>
                  </a:lnTo>
                  <a:cubicBezTo>
                    <a:pt x="22" y="22"/>
                    <a:pt x="842" y="461"/>
                    <a:pt x="1722" y="726"/>
                  </a:cubicBezTo>
                  <a:cubicBezTo>
                    <a:pt x="2585" y="970"/>
                    <a:pt x="4041" y="991"/>
                    <a:pt x="4063" y="991"/>
                  </a:cubicBezTo>
                  <a:lnTo>
                    <a:pt x="4063" y="949"/>
                  </a:lnTo>
                  <a:cubicBezTo>
                    <a:pt x="4041" y="949"/>
                    <a:pt x="2606" y="928"/>
                    <a:pt x="1722" y="684"/>
                  </a:cubicBezTo>
                  <a:cubicBezTo>
                    <a:pt x="842" y="440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440" bIns="55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1" name="Google Shape;792;p33"/>
            <p:cNvSpPr/>
            <p:nvPr/>
          </p:nvSpPr>
          <p:spPr>
            <a:xfrm>
              <a:off x="7040520" y="2261880"/>
              <a:ext cx="352080" cy="75600"/>
            </a:xfrm>
            <a:custGeom>
              <a:avLst/>
              <a:gdLst>
                <a:gd name="textAreaLeft" fmla="*/ 0 w 352080"/>
                <a:gd name="textAreaRight" fmla="*/ 352800 w 352080"/>
                <a:gd name="textAreaTop" fmla="*/ 0 h 75600"/>
                <a:gd name="textAreaBottom" fmla="*/ 76320 h 75600"/>
              </a:gdLst>
              <a:ahLst/>
              <a:cxnLst/>
              <a:rect l="textAreaLeft" t="textAreaTop" r="textAreaRight" b="textAreaBottom"/>
              <a:pathLst>
                <a:path w="3158" h="684">
                  <a:moveTo>
                    <a:pt x="3157" y="1"/>
                  </a:moveTo>
                  <a:cubicBezTo>
                    <a:pt x="3136" y="1"/>
                    <a:pt x="1680" y="48"/>
                    <a:pt x="1060" y="244"/>
                  </a:cubicBezTo>
                  <a:cubicBezTo>
                    <a:pt x="440" y="445"/>
                    <a:pt x="1" y="641"/>
                    <a:pt x="1" y="641"/>
                  </a:cubicBezTo>
                  <a:lnTo>
                    <a:pt x="22" y="684"/>
                  </a:lnTo>
                  <a:cubicBezTo>
                    <a:pt x="22" y="684"/>
                    <a:pt x="440" y="488"/>
                    <a:pt x="1060" y="287"/>
                  </a:cubicBezTo>
                  <a:cubicBezTo>
                    <a:pt x="1680" y="91"/>
                    <a:pt x="3157" y="48"/>
                    <a:pt x="3157" y="48"/>
                  </a:cubicBezTo>
                  <a:lnTo>
                    <a:pt x="31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acdae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160" bIns="38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22" name="Google Shape;793;p33"/>
          <p:cNvGrpSpPr/>
          <p:nvPr/>
        </p:nvGrpSpPr>
        <p:grpSpPr>
          <a:xfrm>
            <a:off x="-909720" y="740520"/>
            <a:ext cx="3559320" cy="1787760"/>
            <a:chOff x="-909720" y="740520"/>
            <a:chExt cx="3559320" cy="1787760"/>
          </a:xfrm>
        </p:grpSpPr>
        <p:sp>
          <p:nvSpPr>
            <p:cNvPr id="823" name="Google Shape;794;p33"/>
            <p:cNvSpPr/>
            <p:nvPr/>
          </p:nvSpPr>
          <p:spPr>
            <a:xfrm>
              <a:off x="1170360" y="740520"/>
              <a:ext cx="1479240" cy="860040"/>
            </a:xfrm>
            <a:custGeom>
              <a:avLst/>
              <a:gdLst>
                <a:gd name="textAreaLeft" fmla="*/ 0 w 1479240"/>
                <a:gd name="textAreaRight" fmla="*/ 1479960 w 1479240"/>
                <a:gd name="textAreaTop" fmla="*/ 0 h 860040"/>
                <a:gd name="textAreaBottom" fmla="*/ 860760 h 86004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4" name="Google Shape;795;p33"/>
            <p:cNvSpPr/>
            <p:nvPr/>
          </p:nvSpPr>
          <p:spPr>
            <a:xfrm>
              <a:off x="1105920" y="982440"/>
              <a:ext cx="1500480" cy="639000"/>
            </a:xfrm>
            <a:custGeom>
              <a:avLst/>
              <a:gdLst>
                <a:gd name="textAreaLeft" fmla="*/ 0 w 1500480"/>
                <a:gd name="textAreaRight" fmla="*/ 1501200 w 1500480"/>
                <a:gd name="textAreaTop" fmla="*/ 0 h 639000"/>
                <a:gd name="textAreaBottom" fmla="*/ 639720 h 63900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5" name="Google Shape;796;p33"/>
            <p:cNvSpPr/>
            <p:nvPr/>
          </p:nvSpPr>
          <p:spPr>
            <a:xfrm>
              <a:off x="2089440" y="1014840"/>
              <a:ext cx="473040" cy="471240"/>
            </a:xfrm>
            <a:custGeom>
              <a:avLst/>
              <a:gdLst>
                <a:gd name="textAreaLeft" fmla="*/ 0 w 473040"/>
                <a:gd name="textAreaRight" fmla="*/ 473760 w 473040"/>
                <a:gd name="textAreaTop" fmla="*/ 0 h 471240"/>
                <a:gd name="textAreaBottom" fmla="*/ 471960 h 47124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6" name="Google Shape;797;p33"/>
            <p:cNvSpPr/>
            <p:nvPr/>
          </p:nvSpPr>
          <p:spPr>
            <a:xfrm>
              <a:off x="2083680" y="888480"/>
              <a:ext cx="516240" cy="635040"/>
            </a:xfrm>
            <a:custGeom>
              <a:avLst/>
              <a:gdLst>
                <a:gd name="textAreaLeft" fmla="*/ 0 w 516240"/>
                <a:gd name="textAreaRight" fmla="*/ 516960 w 516240"/>
                <a:gd name="textAreaTop" fmla="*/ 0 h 635040"/>
                <a:gd name="textAreaBottom" fmla="*/ 635760 h 63504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7" name="Google Shape;798;p33"/>
            <p:cNvSpPr/>
            <p:nvPr/>
          </p:nvSpPr>
          <p:spPr>
            <a:xfrm>
              <a:off x="-909720" y="1116000"/>
              <a:ext cx="2307240" cy="1412280"/>
            </a:xfrm>
            <a:custGeom>
              <a:avLst/>
              <a:gdLst>
                <a:gd name="textAreaLeft" fmla="*/ 0 w 2307240"/>
                <a:gd name="textAreaRight" fmla="*/ 2307960 w 2307240"/>
                <a:gd name="textAreaTop" fmla="*/ 0 h 1412280"/>
                <a:gd name="textAreaBottom" fmla="*/ 1413000 h 141228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 thruBlk="true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Ease of searching and multiple selections of cars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9" name="Google Shape;746;p 1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0" name="" descr=""/>
          <p:cNvPicPr/>
          <p:nvPr/>
        </p:nvPicPr>
        <p:blipFill>
          <a:blip r:embed="rId1"/>
          <a:stretch/>
        </p:blipFill>
        <p:spPr>
          <a:xfrm>
            <a:off x="685800" y="56484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  <p:pic>
        <p:nvPicPr>
          <p:cNvPr id="831" name="" descr=""/>
          <p:cNvPicPr/>
          <p:nvPr/>
        </p:nvPicPr>
        <p:blipFill>
          <a:blip r:embed="rId2"/>
          <a:stretch/>
        </p:blipFill>
        <p:spPr>
          <a:xfrm>
            <a:off x="6400800" y="457200"/>
            <a:ext cx="1904400" cy="2736000"/>
          </a:xfrm>
          <a:prstGeom prst="rect">
            <a:avLst/>
          </a:prstGeom>
          <a:noFill/>
          <a:ln w="0">
            <a:noFill/>
          </a:ln>
        </p:spPr>
      </p:pic>
    </p:spTree>
  </p:cSld>
  <p:transition>
    <p:fade thruBlk="true"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Ability of filtering as needed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3" name="Google Shape;746;p 2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4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Details, price and contact number, no more extra information needed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6" name="Google Shape;746;p 3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7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2081520" y="3313800"/>
            <a:ext cx="5461920" cy="57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Anyone can post </a:t>
            </a:r>
            <a:br>
              <a:rPr sz="2700"/>
            </a:br>
            <a:r>
              <a:rPr b="0" lang="en" sz="2700" strike="noStrike" u="none">
                <a:solidFill>
                  <a:schemeClr val="dk1"/>
                </a:solidFill>
                <a:effectLst/>
                <a:uFillTx/>
                <a:latin typeface="Black Han Sans"/>
                <a:ea typeface="Black Han Sans"/>
              </a:rPr>
              <a:t>their car details</a:t>
            </a:r>
            <a:endParaRPr b="0" lang="en-U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9" name="Google Shape;746;p 9"/>
          <p:cNvSpPr/>
          <p:nvPr/>
        </p:nvSpPr>
        <p:spPr>
          <a:xfrm>
            <a:off x="4763880" y="2005560"/>
            <a:ext cx="644400" cy="154080"/>
          </a:xfrm>
          <a:custGeom>
            <a:avLst/>
            <a:gdLst>
              <a:gd name="textAreaLeft" fmla="*/ 0 w 644400"/>
              <a:gd name="textAreaRight" fmla="*/ 645120 w 644400"/>
              <a:gd name="textAreaTop" fmla="*/ 0 h 154080"/>
              <a:gd name="textAreaBottom" fmla="*/ 154800 h 154080"/>
            </a:gdLst>
            <a:ahLst/>
            <a:cxnLst/>
            <a:rect l="textAreaLeft" t="textAreaTop" r="textAreaRight" b="textAreaBottom"/>
            <a:pathLst>
              <a:path w="6002" h="1440">
                <a:moveTo>
                  <a:pt x="2475" y="0"/>
                </a:moveTo>
                <a:cubicBezTo>
                  <a:pt x="2353" y="0"/>
                  <a:pt x="2221" y="79"/>
                  <a:pt x="2141" y="179"/>
                </a:cubicBezTo>
                <a:cubicBezTo>
                  <a:pt x="1987" y="332"/>
                  <a:pt x="1876" y="555"/>
                  <a:pt x="1812" y="777"/>
                </a:cubicBezTo>
                <a:cubicBezTo>
                  <a:pt x="1739" y="738"/>
                  <a:pt x="1665" y="703"/>
                  <a:pt x="1594" y="703"/>
                </a:cubicBezTo>
                <a:cubicBezTo>
                  <a:pt x="1578" y="703"/>
                  <a:pt x="1563" y="704"/>
                  <a:pt x="1547" y="708"/>
                </a:cubicBezTo>
                <a:cubicBezTo>
                  <a:pt x="1436" y="708"/>
                  <a:pt x="1346" y="798"/>
                  <a:pt x="1346" y="909"/>
                </a:cubicBezTo>
                <a:cubicBezTo>
                  <a:pt x="1249" y="796"/>
                  <a:pt x="1125" y="737"/>
                  <a:pt x="1002" y="737"/>
                </a:cubicBezTo>
                <a:cubicBezTo>
                  <a:pt x="931" y="737"/>
                  <a:pt x="860" y="757"/>
                  <a:pt x="795" y="798"/>
                </a:cubicBezTo>
                <a:cubicBezTo>
                  <a:pt x="621" y="909"/>
                  <a:pt x="531" y="1105"/>
                  <a:pt x="377" y="1238"/>
                </a:cubicBezTo>
                <a:cubicBezTo>
                  <a:pt x="287" y="1328"/>
                  <a:pt x="91" y="1391"/>
                  <a:pt x="1" y="1418"/>
                </a:cubicBezTo>
                <a:lnTo>
                  <a:pt x="6002" y="1439"/>
                </a:lnTo>
                <a:cubicBezTo>
                  <a:pt x="5763" y="1391"/>
                  <a:pt x="5498" y="1328"/>
                  <a:pt x="5366" y="1105"/>
                </a:cubicBezTo>
                <a:cubicBezTo>
                  <a:pt x="5318" y="994"/>
                  <a:pt x="5276" y="888"/>
                  <a:pt x="5207" y="819"/>
                </a:cubicBezTo>
                <a:cubicBezTo>
                  <a:pt x="5176" y="807"/>
                  <a:pt x="5145" y="802"/>
                  <a:pt x="5113" y="802"/>
                </a:cubicBezTo>
                <a:cubicBezTo>
                  <a:pt x="5038" y="802"/>
                  <a:pt x="4964" y="832"/>
                  <a:pt x="4900" y="862"/>
                </a:cubicBezTo>
                <a:cubicBezTo>
                  <a:pt x="4885" y="881"/>
                  <a:pt x="4859" y="897"/>
                  <a:pt x="4836" y="897"/>
                </a:cubicBezTo>
                <a:cubicBezTo>
                  <a:pt x="4826" y="897"/>
                  <a:pt x="4817" y="894"/>
                  <a:pt x="4810" y="888"/>
                </a:cubicBezTo>
                <a:cubicBezTo>
                  <a:pt x="4789" y="888"/>
                  <a:pt x="4789" y="862"/>
                  <a:pt x="4768" y="841"/>
                </a:cubicBezTo>
                <a:cubicBezTo>
                  <a:pt x="4704" y="708"/>
                  <a:pt x="4656" y="533"/>
                  <a:pt x="4572" y="422"/>
                </a:cubicBezTo>
                <a:cubicBezTo>
                  <a:pt x="4503" y="327"/>
                  <a:pt x="4408" y="283"/>
                  <a:pt x="4314" y="283"/>
                </a:cubicBezTo>
                <a:cubicBezTo>
                  <a:pt x="4256" y="283"/>
                  <a:pt x="4198" y="300"/>
                  <a:pt x="4148" y="332"/>
                </a:cubicBezTo>
                <a:cubicBezTo>
                  <a:pt x="3994" y="401"/>
                  <a:pt x="3910" y="555"/>
                  <a:pt x="3862" y="729"/>
                </a:cubicBezTo>
                <a:cubicBezTo>
                  <a:pt x="3751" y="623"/>
                  <a:pt x="3618" y="512"/>
                  <a:pt x="3486" y="465"/>
                </a:cubicBezTo>
                <a:cubicBezTo>
                  <a:pt x="3431" y="442"/>
                  <a:pt x="3377" y="430"/>
                  <a:pt x="3324" y="430"/>
                </a:cubicBezTo>
                <a:cubicBezTo>
                  <a:pt x="3228" y="430"/>
                  <a:pt x="3139" y="469"/>
                  <a:pt x="3067" y="555"/>
                </a:cubicBezTo>
                <a:cubicBezTo>
                  <a:pt x="2935" y="290"/>
                  <a:pt x="2781" y="25"/>
                  <a:pt x="2517" y="4"/>
                </a:cubicBezTo>
                <a:cubicBezTo>
                  <a:pt x="2503" y="2"/>
                  <a:pt x="2489" y="0"/>
                  <a:pt x="2475" y="0"/>
                </a:cubicBezTo>
                <a:close/>
              </a:path>
            </a:pathLst>
          </a:custGeom>
          <a:solidFill>
            <a:schemeClr val="accent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US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40" name="" descr=""/>
          <p:cNvPicPr/>
          <p:nvPr/>
        </p:nvPicPr>
        <p:blipFill>
          <a:blip r:embed="rId1"/>
          <a:stretch/>
        </p:blipFill>
        <p:spPr>
          <a:xfrm>
            <a:off x="2057400" y="457200"/>
            <a:ext cx="5257440" cy="2406600"/>
          </a:xfrm>
          <a:prstGeom prst="rect">
            <a:avLst/>
          </a:prstGeom>
          <a:noFill/>
          <a:ln w="0">
            <a:noFill/>
          </a:ln>
          <a:effectLst>
            <a:outerShdw blurRad="0" dir="2700000" dist="101823" rotWithShape="0">
              <a:srgbClr val="ff4000">
                <a:alpha val="41000"/>
              </a:srgbClr>
            </a:outerShdw>
          </a:effectLst>
        </p:spPr>
      </p:pic>
    </p:spTree>
  </p:cSld>
  <p:transition>
    <p:fade thruBlk="true"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1284120" y="1643400"/>
            <a:ext cx="6575400" cy="1415520"/>
          </a:xfrm>
          <a:prstGeom prst="rect">
            <a:avLst/>
          </a:prstGeom>
          <a:solidFill>
            <a:schemeClr val="accent6"/>
          </a:solidFill>
          <a:ln w="0">
            <a:noFill/>
          </a:ln>
          <a:effectLst>
            <a:outerShdw dist="133153" dir="2759152" blurRad="0" rotWithShape="0">
              <a:srgbClr val="fb9a6e">
                <a:alpha val="42000"/>
              </a:srgbClr>
            </a:outerShdw>
          </a:effectLst>
        </p:spPr>
        <p:txBody>
          <a:bodyPr lIns="91440" rIns="91440" tIns="91440" bIns="9144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42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How can we </a:t>
            </a:r>
            <a:br>
              <a:rPr sz="4200"/>
            </a:br>
            <a:r>
              <a:rPr b="0" lang="en" sz="4200" strike="noStrike" u="none">
                <a:solidFill>
                  <a:schemeClr val="accent1"/>
                </a:solidFill>
                <a:effectLst/>
                <a:uFillTx/>
                <a:latin typeface="Black Han Sans"/>
                <a:ea typeface="Black Han Sans"/>
              </a:rPr>
              <a:t>improve it more?</a:t>
            </a:r>
            <a:endParaRPr b="0" lang="en-US" sz="4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 type="subTitle"/>
          </p:nvPr>
        </p:nvSpPr>
        <p:spPr>
          <a:xfrm>
            <a:off x="1284120" y="3245760"/>
            <a:ext cx="6575400" cy="496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" sz="1600" strike="noStrike" u="none">
                <a:solidFill>
                  <a:schemeClr val="dk1"/>
                </a:solidFill>
                <a:effectLst/>
                <a:uFillTx/>
                <a:latin typeface="Open Sans"/>
                <a:ea typeface="Open Sans"/>
              </a:rPr>
              <a:t>Tell me your last mondande task you had to do to your car...</a:t>
            </a:r>
            <a:endParaRPr b="0" lang="en-U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843" name="Google Shape;1217;p38"/>
          <p:cNvGrpSpPr/>
          <p:nvPr/>
        </p:nvGrpSpPr>
        <p:grpSpPr>
          <a:xfrm>
            <a:off x="2111040" y="1069200"/>
            <a:ext cx="402840" cy="1216080"/>
            <a:chOff x="2111040" y="1069200"/>
            <a:chExt cx="402840" cy="1216080"/>
          </a:xfrm>
        </p:grpSpPr>
        <p:sp>
          <p:nvSpPr>
            <p:cNvPr id="844" name="Google Shape;1218;p38"/>
            <p:cNvSpPr/>
            <p:nvPr/>
          </p:nvSpPr>
          <p:spPr>
            <a:xfrm rot="21240600">
              <a:off x="2322000" y="1684800"/>
              <a:ext cx="65520" cy="598320"/>
            </a:xfrm>
            <a:custGeom>
              <a:avLst/>
              <a:gdLst>
                <a:gd name="textAreaLeft" fmla="*/ 0 w 65520"/>
                <a:gd name="textAreaRight" fmla="*/ 66240 w 65520"/>
                <a:gd name="textAreaTop" fmla="*/ 0 h 598320"/>
                <a:gd name="textAreaBottom" fmla="*/ 599040 h 598320"/>
              </a:gdLst>
              <a:ahLst/>
              <a:cxnLst/>
              <a:rect l="textAreaLeft" t="textAreaTop" r="textAreaRight" b="textAreaBottom"/>
              <a:pathLst>
                <a:path w="663" h="6007">
                  <a:moveTo>
                    <a:pt x="1" y="1"/>
                  </a:moveTo>
                  <a:lnTo>
                    <a:pt x="1" y="6007"/>
                  </a:lnTo>
                  <a:lnTo>
                    <a:pt x="504" y="5784"/>
                  </a:lnTo>
                  <a:lnTo>
                    <a:pt x="663" y="5387"/>
                  </a:lnTo>
                  <a:lnTo>
                    <a:pt x="504" y="5297"/>
                  </a:lnTo>
                  <a:lnTo>
                    <a:pt x="504" y="5101"/>
                  </a:lnTo>
                  <a:lnTo>
                    <a:pt x="663" y="4968"/>
                  </a:lnTo>
                  <a:lnTo>
                    <a:pt x="663" y="4746"/>
                  </a:lnTo>
                  <a:lnTo>
                    <a:pt x="440" y="4682"/>
                  </a:lnTo>
                  <a:lnTo>
                    <a:pt x="440" y="4481"/>
                  </a:lnTo>
                  <a:lnTo>
                    <a:pt x="663" y="4481"/>
                  </a:lnTo>
                  <a:lnTo>
                    <a:pt x="663" y="4174"/>
                  </a:lnTo>
                  <a:lnTo>
                    <a:pt x="398" y="4153"/>
                  </a:lnTo>
                  <a:lnTo>
                    <a:pt x="663" y="1"/>
                  </a:lnTo>
                  <a:close/>
                </a:path>
              </a:pathLst>
            </a:custGeom>
            <a:solidFill>
              <a:srgbClr val="2a2e3f">
                <a:alpha val="4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5" name="Google Shape;1219;p38"/>
            <p:cNvSpPr/>
            <p:nvPr/>
          </p:nvSpPr>
          <p:spPr>
            <a:xfrm rot="21240600">
              <a:off x="2340360" y="1685880"/>
              <a:ext cx="3600" cy="590760"/>
            </a:xfrm>
            <a:custGeom>
              <a:avLst/>
              <a:gdLst>
                <a:gd name="textAreaLeft" fmla="*/ 0 w 3600"/>
                <a:gd name="textAreaRight" fmla="*/ 4320 w 3600"/>
                <a:gd name="textAreaTop" fmla="*/ 0 h 590760"/>
                <a:gd name="textAreaBottom" fmla="*/ 591480 h 590760"/>
              </a:gdLst>
              <a:ahLst/>
              <a:cxnLst/>
              <a:rect l="textAreaLeft" t="textAreaTop" r="textAreaRight" b="textAreaBottom"/>
              <a:pathLst>
                <a:path w="43" h="5933">
                  <a:moveTo>
                    <a:pt x="1" y="1"/>
                  </a:moveTo>
                  <a:lnTo>
                    <a:pt x="1" y="599"/>
                  </a:lnTo>
                  <a:lnTo>
                    <a:pt x="1" y="2008"/>
                  </a:lnTo>
                  <a:lnTo>
                    <a:pt x="1" y="3708"/>
                  </a:lnTo>
                  <a:lnTo>
                    <a:pt x="1" y="5186"/>
                  </a:lnTo>
                  <a:lnTo>
                    <a:pt x="1" y="5673"/>
                  </a:lnTo>
                  <a:lnTo>
                    <a:pt x="1" y="5895"/>
                  </a:lnTo>
                  <a:lnTo>
                    <a:pt x="1" y="5917"/>
                  </a:lnTo>
                  <a:cubicBezTo>
                    <a:pt x="1" y="5927"/>
                    <a:pt x="6" y="5932"/>
                    <a:pt x="11" y="5932"/>
                  </a:cubicBezTo>
                  <a:cubicBezTo>
                    <a:pt x="16" y="5932"/>
                    <a:pt x="22" y="5927"/>
                    <a:pt x="22" y="5917"/>
                  </a:cubicBezTo>
                  <a:lnTo>
                    <a:pt x="22" y="5318"/>
                  </a:lnTo>
                  <a:lnTo>
                    <a:pt x="22" y="3909"/>
                  </a:lnTo>
                  <a:lnTo>
                    <a:pt x="22" y="2209"/>
                  </a:lnTo>
                  <a:lnTo>
                    <a:pt x="22" y="731"/>
                  </a:lnTo>
                  <a:lnTo>
                    <a:pt x="22" y="244"/>
                  </a:lnTo>
                  <a:cubicBezTo>
                    <a:pt x="22" y="181"/>
                    <a:pt x="43" y="91"/>
                    <a:pt x="22" y="22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6" name="Google Shape;1220;p38"/>
            <p:cNvSpPr/>
            <p:nvPr/>
          </p:nvSpPr>
          <p:spPr>
            <a:xfrm rot="21240600">
              <a:off x="2139840" y="1311120"/>
              <a:ext cx="344880" cy="573480"/>
            </a:xfrm>
            <a:custGeom>
              <a:avLst/>
              <a:gdLst>
                <a:gd name="textAreaLeft" fmla="*/ 0 w 344880"/>
                <a:gd name="textAreaRight" fmla="*/ 345600 w 344880"/>
                <a:gd name="textAreaTop" fmla="*/ 0 h 573480"/>
                <a:gd name="textAreaBottom" fmla="*/ 574200 h 573480"/>
              </a:gdLst>
              <a:ahLst/>
              <a:cxnLst/>
              <a:rect l="textAreaLeft" t="textAreaTop" r="textAreaRight" b="textAreaBottom"/>
              <a:pathLst>
                <a:path w="3465" h="5758">
                  <a:moveTo>
                    <a:pt x="2363" y="154"/>
                  </a:moveTo>
                  <a:cubicBezTo>
                    <a:pt x="2426" y="154"/>
                    <a:pt x="2474" y="197"/>
                    <a:pt x="2474" y="244"/>
                  </a:cubicBezTo>
                  <a:lnTo>
                    <a:pt x="2474" y="398"/>
                  </a:lnTo>
                  <a:cubicBezTo>
                    <a:pt x="2474" y="440"/>
                    <a:pt x="2426" y="509"/>
                    <a:pt x="2363" y="509"/>
                  </a:cubicBezTo>
                  <a:lnTo>
                    <a:pt x="1123" y="509"/>
                  </a:lnTo>
                  <a:cubicBezTo>
                    <a:pt x="1060" y="509"/>
                    <a:pt x="1017" y="440"/>
                    <a:pt x="1017" y="398"/>
                  </a:cubicBezTo>
                  <a:lnTo>
                    <a:pt x="1017" y="244"/>
                  </a:lnTo>
                  <a:cubicBezTo>
                    <a:pt x="1017" y="197"/>
                    <a:pt x="1060" y="154"/>
                    <a:pt x="1123" y="154"/>
                  </a:cubicBezTo>
                  <a:close/>
                  <a:moveTo>
                    <a:pt x="837" y="1"/>
                  </a:moveTo>
                  <a:cubicBezTo>
                    <a:pt x="377" y="1"/>
                    <a:pt x="0" y="377"/>
                    <a:pt x="0" y="837"/>
                  </a:cubicBezTo>
                  <a:lnTo>
                    <a:pt x="0" y="4015"/>
                  </a:lnTo>
                  <a:cubicBezTo>
                    <a:pt x="0" y="4481"/>
                    <a:pt x="196" y="4921"/>
                    <a:pt x="509" y="5249"/>
                  </a:cubicBezTo>
                  <a:cubicBezTo>
                    <a:pt x="837" y="5583"/>
                    <a:pt x="1282" y="5758"/>
                    <a:pt x="1743" y="5758"/>
                  </a:cubicBezTo>
                  <a:cubicBezTo>
                    <a:pt x="2209" y="5758"/>
                    <a:pt x="2649" y="5583"/>
                    <a:pt x="2956" y="5249"/>
                  </a:cubicBezTo>
                  <a:cubicBezTo>
                    <a:pt x="3289" y="4921"/>
                    <a:pt x="3464" y="4481"/>
                    <a:pt x="3464" y="4015"/>
                  </a:cubicBezTo>
                  <a:lnTo>
                    <a:pt x="3464" y="837"/>
                  </a:lnTo>
                  <a:cubicBezTo>
                    <a:pt x="3464" y="377"/>
                    <a:pt x="3109" y="1"/>
                    <a:pt x="264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7" name="Google Shape;1221;p38"/>
            <p:cNvSpPr/>
            <p:nvPr/>
          </p:nvSpPr>
          <p:spPr>
            <a:xfrm rot="21240600">
              <a:off x="2176920" y="1364040"/>
              <a:ext cx="285840" cy="468360"/>
            </a:xfrm>
            <a:custGeom>
              <a:avLst/>
              <a:gdLst>
                <a:gd name="textAreaLeft" fmla="*/ 0 w 285840"/>
                <a:gd name="textAreaRight" fmla="*/ 286560 w 285840"/>
                <a:gd name="textAreaTop" fmla="*/ 0 h 468360"/>
                <a:gd name="textAreaBottom" fmla="*/ 469080 h 468360"/>
              </a:gdLst>
              <a:ahLst/>
              <a:cxnLst/>
              <a:rect l="textAreaLeft" t="textAreaTop" r="textAreaRight" b="textAreaBottom"/>
              <a:pathLst>
                <a:path w="2872" h="4704">
                  <a:moveTo>
                    <a:pt x="2122" y="43"/>
                  </a:moveTo>
                  <a:cubicBezTo>
                    <a:pt x="2188" y="43"/>
                    <a:pt x="2254" y="48"/>
                    <a:pt x="2320" y="69"/>
                  </a:cubicBezTo>
                  <a:cubicBezTo>
                    <a:pt x="2606" y="138"/>
                    <a:pt x="2802" y="403"/>
                    <a:pt x="2829" y="710"/>
                  </a:cubicBezTo>
                  <a:lnTo>
                    <a:pt x="2829" y="954"/>
                  </a:lnTo>
                  <a:lnTo>
                    <a:pt x="2829" y="2167"/>
                  </a:lnTo>
                  <a:lnTo>
                    <a:pt x="2829" y="3205"/>
                  </a:lnTo>
                  <a:cubicBezTo>
                    <a:pt x="2829" y="3401"/>
                    <a:pt x="2802" y="3602"/>
                    <a:pt x="2718" y="3777"/>
                  </a:cubicBezTo>
                  <a:cubicBezTo>
                    <a:pt x="2585" y="4131"/>
                    <a:pt x="2299" y="4417"/>
                    <a:pt x="1966" y="4550"/>
                  </a:cubicBezTo>
                  <a:cubicBezTo>
                    <a:pt x="1791" y="4619"/>
                    <a:pt x="1611" y="4661"/>
                    <a:pt x="1436" y="4661"/>
                  </a:cubicBezTo>
                  <a:cubicBezTo>
                    <a:pt x="1060" y="4661"/>
                    <a:pt x="684" y="4508"/>
                    <a:pt x="446" y="4243"/>
                  </a:cubicBezTo>
                  <a:cubicBezTo>
                    <a:pt x="181" y="3978"/>
                    <a:pt x="48" y="3623"/>
                    <a:pt x="48" y="3268"/>
                  </a:cubicBezTo>
                  <a:lnTo>
                    <a:pt x="48" y="2500"/>
                  </a:lnTo>
                  <a:lnTo>
                    <a:pt x="48" y="1197"/>
                  </a:lnTo>
                  <a:lnTo>
                    <a:pt x="48" y="779"/>
                  </a:lnTo>
                  <a:lnTo>
                    <a:pt x="48" y="710"/>
                  </a:lnTo>
                  <a:cubicBezTo>
                    <a:pt x="48" y="557"/>
                    <a:pt x="91" y="424"/>
                    <a:pt x="181" y="313"/>
                  </a:cubicBezTo>
                  <a:cubicBezTo>
                    <a:pt x="265" y="180"/>
                    <a:pt x="419" y="90"/>
                    <a:pt x="551" y="69"/>
                  </a:cubicBezTo>
                  <a:cubicBezTo>
                    <a:pt x="620" y="48"/>
                    <a:pt x="684" y="48"/>
                    <a:pt x="753" y="48"/>
                  </a:cubicBezTo>
                  <a:lnTo>
                    <a:pt x="1923" y="48"/>
                  </a:lnTo>
                  <a:cubicBezTo>
                    <a:pt x="1989" y="48"/>
                    <a:pt x="2056" y="43"/>
                    <a:pt x="2122" y="43"/>
                  </a:cubicBezTo>
                  <a:close/>
                  <a:moveTo>
                    <a:pt x="718" y="0"/>
                  </a:moveTo>
                  <a:cubicBezTo>
                    <a:pt x="647" y="0"/>
                    <a:pt x="575" y="6"/>
                    <a:pt x="509" y="27"/>
                  </a:cubicBezTo>
                  <a:cubicBezTo>
                    <a:pt x="202" y="117"/>
                    <a:pt x="1" y="382"/>
                    <a:pt x="1" y="689"/>
                  </a:cubicBezTo>
                  <a:lnTo>
                    <a:pt x="1" y="933"/>
                  </a:lnTo>
                  <a:lnTo>
                    <a:pt x="1" y="2188"/>
                  </a:lnTo>
                  <a:lnTo>
                    <a:pt x="1" y="3226"/>
                  </a:lnTo>
                  <a:cubicBezTo>
                    <a:pt x="1" y="3448"/>
                    <a:pt x="22" y="3665"/>
                    <a:pt x="133" y="3867"/>
                  </a:cubicBezTo>
                  <a:cubicBezTo>
                    <a:pt x="265" y="4195"/>
                    <a:pt x="551" y="4486"/>
                    <a:pt x="906" y="4619"/>
                  </a:cubicBezTo>
                  <a:cubicBezTo>
                    <a:pt x="1060" y="4682"/>
                    <a:pt x="1261" y="4703"/>
                    <a:pt x="1436" y="4703"/>
                  </a:cubicBezTo>
                  <a:cubicBezTo>
                    <a:pt x="1812" y="4703"/>
                    <a:pt x="2167" y="4571"/>
                    <a:pt x="2432" y="4306"/>
                  </a:cubicBezTo>
                  <a:cubicBezTo>
                    <a:pt x="2696" y="4041"/>
                    <a:pt x="2871" y="3692"/>
                    <a:pt x="2871" y="3316"/>
                  </a:cubicBezTo>
                  <a:lnTo>
                    <a:pt x="2871" y="2521"/>
                  </a:lnTo>
                  <a:lnTo>
                    <a:pt x="2871" y="1176"/>
                  </a:lnTo>
                  <a:lnTo>
                    <a:pt x="2871" y="752"/>
                  </a:lnTo>
                  <a:lnTo>
                    <a:pt x="2871" y="689"/>
                  </a:lnTo>
                  <a:cubicBezTo>
                    <a:pt x="2871" y="535"/>
                    <a:pt x="2802" y="382"/>
                    <a:pt x="2718" y="271"/>
                  </a:cubicBezTo>
                  <a:cubicBezTo>
                    <a:pt x="2628" y="138"/>
                    <a:pt x="2495" y="69"/>
                    <a:pt x="2342" y="27"/>
                  </a:cubicBezTo>
                  <a:cubicBezTo>
                    <a:pt x="2273" y="6"/>
                    <a:pt x="2209" y="6"/>
                    <a:pt x="2119" y="6"/>
                  </a:cubicBezTo>
                  <a:lnTo>
                    <a:pt x="928" y="6"/>
                  </a:lnTo>
                  <a:cubicBezTo>
                    <a:pt x="861" y="6"/>
                    <a:pt x="790" y="0"/>
                    <a:pt x="718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8" name="Google Shape;1222;p38"/>
            <p:cNvSpPr/>
            <p:nvPr/>
          </p:nvSpPr>
          <p:spPr>
            <a:xfrm rot="21240600">
              <a:off x="2241360" y="1434240"/>
              <a:ext cx="144720" cy="3294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29400"/>
                <a:gd name="textAreaBottom" fmla="*/ 330120 h 329400"/>
              </a:gdLst>
              <a:ahLst/>
              <a:cxnLst/>
              <a:rect l="textAreaLeft" t="textAreaTop" r="textAreaRight" b="textAreaBottom"/>
              <a:pathLst>
                <a:path w="1457" h="3311">
                  <a:moveTo>
                    <a:pt x="583" y="40"/>
                  </a:moveTo>
                  <a:cubicBezTo>
                    <a:pt x="640" y="40"/>
                    <a:pt x="697" y="43"/>
                    <a:pt x="747" y="43"/>
                  </a:cubicBezTo>
                  <a:cubicBezTo>
                    <a:pt x="796" y="43"/>
                    <a:pt x="846" y="41"/>
                    <a:pt x="895" y="41"/>
                  </a:cubicBezTo>
                  <a:cubicBezTo>
                    <a:pt x="1000" y="41"/>
                    <a:pt x="1102" y="51"/>
                    <a:pt x="1192" y="112"/>
                  </a:cubicBezTo>
                  <a:cubicBezTo>
                    <a:pt x="1324" y="202"/>
                    <a:pt x="1388" y="356"/>
                    <a:pt x="1388" y="509"/>
                  </a:cubicBezTo>
                  <a:lnTo>
                    <a:pt x="1388" y="732"/>
                  </a:lnTo>
                  <a:lnTo>
                    <a:pt x="1388" y="1611"/>
                  </a:lnTo>
                  <a:lnTo>
                    <a:pt x="1388" y="2516"/>
                  </a:lnTo>
                  <a:lnTo>
                    <a:pt x="1388" y="2781"/>
                  </a:lnTo>
                  <a:cubicBezTo>
                    <a:pt x="1388" y="2914"/>
                    <a:pt x="1367" y="3025"/>
                    <a:pt x="1277" y="3115"/>
                  </a:cubicBezTo>
                  <a:cubicBezTo>
                    <a:pt x="1192" y="3200"/>
                    <a:pt x="1081" y="3247"/>
                    <a:pt x="970" y="3247"/>
                  </a:cubicBezTo>
                  <a:lnTo>
                    <a:pt x="419" y="3247"/>
                  </a:lnTo>
                  <a:cubicBezTo>
                    <a:pt x="308" y="3221"/>
                    <a:pt x="196" y="3157"/>
                    <a:pt x="133" y="3067"/>
                  </a:cubicBezTo>
                  <a:cubicBezTo>
                    <a:pt x="64" y="2982"/>
                    <a:pt x="43" y="2871"/>
                    <a:pt x="43" y="2760"/>
                  </a:cubicBezTo>
                  <a:lnTo>
                    <a:pt x="43" y="2495"/>
                  </a:lnTo>
                  <a:lnTo>
                    <a:pt x="43" y="1568"/>
                  </a:lnTo>
                  <a:lnTo>
                    <a:pt x="43" y="684"/>
                  </a:lnTo>
                  <a:lnTo>
                    <a:pt x="43" y="509"/>
                  </a:lnTo>
                  <a:cubicBezTo>
                    <a:pt x="43" y="308"/>
                    <a:pt x="154" y="154"/>
                    <a:pt x="329" y="91"/>
                  </a:cubicBezTo>
                  <a:cubicBezTo>
                    <a:pt x="398" y="48"/>
                    <a:pt x="491" y="40"/>
                    <a:pt x="583" y="40"/>
                  </a:cubicBezTo>
                  <a:close/>
                  <a:moveTo>
                    <a:pt x="530" y="1"/>
                  </a:moveTo>
                  <a:cubicBezTo>
                    <a:pt x="461" y="1"/>
                    <a:pt x="371" y="1"/>
                    <a:pt x="308" y="22"/>
                  </a:cubicBezTo>
                  <a:cubicBezTo>
                    <a:pt x="218" y="70"/>
                    <a:pt x="133" y="154"/>
                    <a:pt x="64" y="244"/>
                  </a:cubicBezTo>
                  <a:cubicBezTo>
                    <a:pt x="0" y="334"/>
                    <a:pt x="0" y="440"/>
                    <a:pt x="0" y="552"/>
                  </a:cubicBezTo>
                  <a:lnTo>
                    <a:pt x="0" y="1304"/>
                  </a:lnTo>
                  <a:lnTo>
                    <a:pt x="0" y="2320"/>
                  </a:lnTo>
                  <a:lnTo>
                    <a:pt x="0" y="2824"/>
                  </a:lnTo>
                  <a:cubicBezTo>
                    <a:pt x="0" y="3046"/>
                    <a:pt x="175" y="3247"/>
                    <a:pt x="398" y="3290"/>
                  </a:cubicBezTo>
                  <a:cubicBezTo>
                    <a:pt x="461" y="3311"/>
                    <a:pt x="530" y="3311"/>
                    <a:pt x="572" y="3311"/>
                  </a:cubicBezTo>
                  <a:lnTo>
                    <a:pt x="970" y="3311"/>
                  </a:lnTo>
                  <a:cubicBezTo>
                    <a:pt x="970" y="3311"/>
                    <a:pt x="971" y="3311"/>
                    <a:pt x="972" y="3311"/>
                  </a:cubicBezTo>
                  <a:lnTo>
                    <a:pt x="972" y="3311"/>
                  </a:lnTo>
                  <a:cubicBezTo>
                    <a:pt x="1193" y="3289"/>
                    <a:pt x="1409" y="3135"/>
                    <a:pt x="1430" y="2892"/>
                  </a:cubicBezTo>
                  <a:cubicBezTo>
                    <a:pt x="1457" y="2824"/>
                    <a:pt x="1457" y="2760"/>
                    <a:pt x="1457" y="2691"/>
                  </a:cubicBezTo>
                  <a:lnTo>
                    <a:pt x="1457" y="1876"/>
                  </a:lnTo>
                  <a:lnTo>
                    <a:pt x="1457" y="885"/>
                  </a:lnTo>
                  <a:lnTo>
                    <a:pt x="1457" y="573"/>
                  </a:lnTo>
                  <a:cubicBezTo>
                    <a:pt x="1457" y="488"/>
                    <a:pt x="1457" y="398"/>
                    <a:pt x="1409" y="308"/>
                  </a:cubicBezTo>
                  <a:cubicBezTo>
                    <a:pt x="1346" y="112"/>
                    <a:pt x="1166" y="1"/>
                    <a:pt x="948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9" name="Google Shape;1223;p38"/>
            <p:cNvSpPr/>
            <p:nvPr/>
          </p:nvSpPr>
          <p:spPr>
            <a:xfrm rot="21240600">
              <a:off x="2235240" y="1535760"/>
              <a:ext cx="144720" cy="360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3600"/>
                <a:gd name="textAreaBottom" fmla="*/ 4320 h 3600"/>
              </a:gdLst>
              <a:ahLst/>
              <a:cxnLst/>
              <a:rect l="textAreaLeft" t="textAreaTop" r="textAreaRight" b="textAreaBottom"/>
              <a:pathLst>
                <a:path w="1457" h="43">
                  <a:moveTo>
                    <a:pt x="22" y="1"/>
                  </a:moveTo>
                  <a:cubicBezTo>
                    <a:pt x="0" y="1"/>
                    <a:pt x="0" y="43"/>
                    <a:pt x="22" y="43"/>
                  </a:cubicBezTo>
                  <a:lnTo>
                    <a:pt x="1430" y="43"/>
                  </a:lnTo>
                  <a:cubicBezTo>
                    <a:pt x="1457" y="43"/>
                    <a:pt x="1457" y="1"/>
                    <a:pt x="1430" y="1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" bIns="216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0" name="Google Shape;1224;p38"/>
            <p:cNvSpPr/>
            <p:nvPr/>
          </p:nvSpPr>
          <p:spPr>
            <a:xfrm rot="21240600">
              <a:off x="2246400" y="1644840"/>
              <a:ext cx="144720" cy="6120"/>
            </a:xfrm>
            <a:custGeom>
              <a:avLst/>
              <a:gdLst>
                <a:gd name="textAreaLeft" fmla="*/ 0 w 144720"/>
                <a:gd name="textAreaRight" fmla="*/ 145440 w 144720"/>
                <a:gd name="textAreaTop" fmla="*/ 0 h 6120"/>
                <a:gd name="textAreaBottom" fmla="*/ 6840 h 6120"/>
              </a:gdLst>
              <a:ahLst/>
              <a:cxnLst/>
              <a:rect l="textAreaLeft" t="textAreaTop" r="textAreaRight" b="textAreaBottom"/>
              <a:pathLst>
                <a:path w="1457" h="70">
                  <a:moveTo>
                    <a:pt x="22" y="0"/>
                  </a:moveTo>
                  <a:cubicBezTo>
                    <a:pt x="0" y="0"/>
                    <a:pt x="0" y="69"/>
                    <a:pt x="22" y="69"/>
                  </a:cubicBezTo>
                  <a:lnTo>
                    <a:pt x="1430" y="69"/>
                  </a:lnTo>
                  <a:cubicBezTo>
                    <a:pt x="1457" y="69"/>
                    <a:pt x="1457" y="0"/>
                    <a:pt x="1430" y="0"/>
                  </a:cubicBezTo>
                  <a:close/>
                </a:path>
              </a:pathLst>
            </a:custGeom>
            <a:solidFill>
              <a:srgbClr val="ffffff">
                <a:alpha val="61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40" bIns="32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1" name="Google Shape;1225;p38"/>
            <p:cNvSpPr/>
            <p:nvPr/>
          </p:nvSpPr>
          <p:spPr>
            <a:xfrm rot="21240600">
              <a:off x="2153160" y="1082520"/>
              <a:ext cx="272520" cy="269280"/>
            </a:xfrm>
            <a:custGeom>
              <a:avLst/>
              <a:gdLst>
                <a:gd name="textAreaLeft" fmla="*/ 0 w 272520"/>
                <a:gd name="textAreaRight" fmla="*/ 273240 w 272520"/>
                <a:gd name="textAreaTop" fmla="*/ 0 h 269280"/>
                <a:gd name="textAreaBottom" fmla="*/ 270000 h 269280"/>
              </a:gdLst>
              <a:ahLst/>
              <a:cxnLst/>
              <a:rect l="textAreaLeft" t="textAreaTop" r="textAreaRight" b="textAreaBottom"/>
              <a:pathLst>
                <a:path w="2739" h="2709">
                  <a:moveTo>
                    <a:pt x="1399" y="0"/>
                  </a:moveTo>
                  <a:cubicBezTo>
                    <a:pt x="998" y="0"/>
                    <a:pt x="587" y="169"/>
                    <a:pt x="328" y="489"/>
                  </a:cubicBezTo>
                  <a:cubicBezTo>
                    <a:pt x="154" y="712"/>
                    <a:pt x="42" y="977"/>
                    <a:pt x="21" y="1241"/>
                  </a:cubicBezTo>
                  <a:cubicBezTo>
                    <a:pt x="0" y="1527"/>
                    <a:pt x="64" y="1813"/>
                    <a:pt x="223" y="2057"/>
                  </a:cubicBezTo>
                  <a:cubicBezTo>
                    <a:pt x="286" y="2147"/>
                    <a:pt x="419" y="2301"/>
                    <a:pt x="419" y="2301"/>
                  </a:cubicBezTo>
                  <a:lnTo>
                    <a:pt x="752" y="2301"/>
                  </a:lnTo>
                  <a:cubicBezTo>
                    <a:pt x="752" y="2301"/>
                    <a:pt x="572" y="2168"/>
                    <a:pt x="487" y="2078"/>
                  </a:cubicBezTo>
                  <a:cubicBezTo>
                    <a:pt x="355" y="1903"/>
                    <a:pt x="265" y="1681"/>
                    <a:pt x="244" y="1437"/>
                  </a:cubicBezTo>
                  <a:cubicBezTo>
                    <a:pt x="223" y="1326"/>
                    <a:pt x="244" y="1194"/>
                    <a:pt x="265" y="1088"/>
                  </a:cubicBezTo>
                  <a:cubicBezTo>
                    <a:pt x="286" y="955"/>
                    <a:pt x="328" y="865"/>
                    <a:pt x="397" y="754"/>
                  </a:cubicBezTo>
                  <a:cubicBezTo>
                    <a:pt x="530" y="558"/>
                    <a:pt x="705" y="399"/>
                    <a:pt x="906" y="315"/>
                  </a:cubicBezTo>
                  <a:cubicBezTo>
                    <a:pt x="1055" y="238"/>
                    <a:pt x="1217" y="204"/>
                    <a:pt x="1382" y="204"/>
                  </a:cubicBezTo>
                  <a:cubicBezTo>
                    <a:pt x="1458" y="204"/>
                    <a:pt x="1534" y="211"/>
                    <a:pt x="1610" y="225"/>
                  </a:cubicBezTo>
                  <a:cubicBezTo>
                    <a:pt x="2076" y="315"/>
                    <a:pt x="2426" y="712"/>
                    <a:pt x="2516" y="1173"/>
                  </a:cubicBezTo>
                  <a:cubicBezTo>
                    <a:pt x="2516" y="1220"/>
                    <a:pt x="2537" y="1284"/>
                    <a:pt x="2537" y="1353"/>
                  </a:cubicBezTo>
                  <a:cubicBezTo>
                    <a:pt x="2516" y="1591"/>
                    <a:pt x="2447" y="1813"/>
                    <a:pt x="2315" y="2036"/>
                  </a:cubicBezTo>
                  <a:cubicBezTo>
                    <a:pt x="2251" y="2099"/>
                    <a:pt x="2161" y="2211"/>
                    <a:pt x="2076" y="2253"/>
                  </a:cubicBezTo>
                  <a:cubicBezTo>
                    <a:pt x="2029" y="2301"/>
                    <a:pt x="1986" y="2322"/>
                    <a:pt x="1944" y="2364"/>
                  </a:cubicBezTo>
                  <a:cubicBezTo>
                    <a:pt x="1896" y="2364"/>
                    <a:pt x="1875" y="2385"/>
                    <a:pt x="1854" y="2385"/>
                  </a:cubicBezTo>
                  <a:cubicBezTo>
                    <a:pt x="1833" y="2412"/>
                    <a:pt x="1811" y="2412"/>
                    <a:pt x="1785" y="2433"/>
                  </a:cubicBezTo>
                  <a:cubicBezTo>
                    <a:pt x="1635" y="2481"/>
                    <a:pt x="1464" y="2510"/>
                    <a:pt x="1300" y="2510"/>
                  </a:cubicBezTo>
                  <a:cubicBezTo>
                    <a:pt x="1175" y="2510"/>
                    <a:pt x="1054" y="2493"/>
                    <a:pt x="948" y="2454"/>
                  </a:cubicBezTo>
                  <a:lnTo>
                    <a:pt x="572" y="2454"/>
                  </a:lnTo>
                  <a:cubicBezTo>
                    <a:pt x="805" y="2620"/>
                    <a:pt x="1069" y="2709"/>
                    <a:pt x="1353" y="2709"/>
                  </a:cubicBezTo>
                  <a:cubicBezTo>
                    <a:pt x="1451" y="2709"/>
                    <a:pt x="1551" y="2698"/>
                    <a:pt x="1653" y="2677"/>
                  </a:cubicBezTo>
                  <a:cubicBezTo>
                    <a:pt x="2182" y="2565"/>
                    <a:pt x="2627" y="2121"/>
                    <a:pt x="2712" y="1570"/>
                  </a:cubicBezTo>
                  <a:cubicBezTo>
                    <a:pt x="2738" y="1506"/>
                    <a:pt x="2738" y="1416"/>
                    <a:pt x="2738" y="1353"/>
                  </a:cubicBezTo>
                  <a:cubicBezTo>
                    <a:pt x="2738" y="775"/>
                    <a:pt x="2383" y="267"/>
                    <a:pt x="1833" y="71"/>
                  </a:cubicBezTo>
                  <a:cubicBezTo>
                    <a:pt x="1695" y="24"/>
                    <a:pt x="154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52" name="Google Shape;1226;p38"/>
          <p:cNvGrpSpPr/>
          <p:nvPr/>
        </p:nvGrpSpPr>
        <p:grpSpPr>
          <a:xfrm>
            <a:off x="-1195200" y="346680"/>
            <a:ext cx="3522240" cy="1769400"/>
            <a:chOff x="-1195200" y="346680"/>
            <a:chExt cx="3522240" cy="1769400"/>
          </a:xfrm>
        </p:grpSpPr>
        <p:sp>
          <p:nvSpPr>
            <p:cNvPr id="853" name="Google Shape;1227;p38"/>
            <p:cNvSpPr/>
            <p:nvPr/>
          </p:nvSpPr>
          <p:spPr>
            <a:xfrm>
              <a:off x="863280" y="346680"/>
              <a:ext cx="1463760" cy="851040"/>
            </a:xfrm>
            <a:custGeom>
              <a:avLst/>
              <a:gdLst>
                <a:gd name="textAreaLeft" fmla="*/ 0 w 1463760"/>
                <a:gd name="textAreaRight" fmla="*/ 1464480 w 1463760"/>
                <a:gd name="textAreaTop" fmla="*/ 0 h 851040"/>
                <a:gd name="textAreaBottom" fmla="*/ 851760 h 851040"/>
              </a:gdLst>
              <a:ahLst/>
              <a:cxnLst/>
              <a:rect l="textAreaLeft" t="textAreaTop" r="textAreaRight" b="textAreaBottom"/>
              <a:pathLst>
                <a:path w="10726" h="6237">
                  <a:moveTo>
                    <a:pt x="6789" y="1"/>
                  </a:moveTo>
                  <a:cubicBezTo>
                    <a:pt x="6694" y="1"/>
                    <a:pt x="6595" y="11"/>
                    <a:pt x="6488" y="33"/>
                  </a:cubicBezTo>
                  <a:cubicBezTo>
                    <a:pt x="5715" y="208"/>
                    <a:pt x="837" y="2724"/>
                    <a:pt x="837" y="2724"/>
                  </a:cubicBezTo>
                  <a:lnTo>
                    <a:pt x="0" y="4906"/>
                  </a:lnTo>
                  <a:lnTo>
                    <a:pt x="726" y="5811"/>
                  </a:lnTo>
                  <a:cubicBezTo>
                    <a:pt x="726" y="5811"/>
                    <a:pt x="1054" y="6237"/>
                    <a:pt x="1205" y="6237"/>
                  </a:cubicBezTo>
                  <a:cubicBezTo>
                    <a:pt x="1216" y="6237"/>
                    <a:pt x="1225" y="6234"/>
                    <a:pt x="1234" y="6230"/>
                  </a:cubicBezTo>
                  <a:cubicBezTo>
                    <a:pt x="1388" y="6187"/>
                    <a:pt x="2998" y="5769"/>
                    <a:pt x="2998" y="5769"/>
                  </a:cubicBezTo>
                  <a:lnTo>
                    <a:pt x="5800" y="5261"/>
                  </a:lnTo>
                  <a:lnTo>
                    <a:pt x="8977" y="5239"/>
                  </a:lnTo>
                  <a:lnTo>
                    <a:pt x="10105" y="5594"/>
                  </a:lnTo>
                  <a:cubicBezTo>
                    <a:pt x="10105" y="5594"/>
                    <a:pt x="10251" y="5663"/>
                    <a:pt x="10382" y="5663"/>
                  </a:cubicBezTo>
                  <a:cubicBezTo>
                    <a:pt x="10447" y="5663"/>
                    <a:pt x="10508" y="5646"/>
                    <a:pt x="10545" y="5594"/>
                  </a:cubicBezTo>
                  <a:cubicBezTo>
                    <a:pt x="10656" y="5435"/>
                    <a:pt x="10725" y="3518"/>
                    <a:pt x="10545" y="3031"/>
                  </a:cubicBezTo>
                  <a:cubicBezTo>
                    <a:pt x="10349" y="2549"/>
                    <a:pt x="9862" y="1532"/>
                    <a:pt x="8760" y="912"/>
                  </a:cubicBezTo>
                  <a:cubicBezTo>
                    <a:pt x="7807" y="402"/>
                    <a:pt x="7380" y="1"/>
                    <a:pt x="678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4" name="Google Shape;1228;p38"/>
            <p:cNvSpPr/>
            <p:nvPr/>
          </p:nvSpPr>
          <p:spPr>
            <a:xfrm>
              <a:off x="799560" y="586080"/>
              <a:ext cx="1484640" cy="632520"/>
            </a:xfrm>
            <a:custGeom>
              <a:avLst/>
              <a:gdLst>
                <a:gd name="textAreaLeft" fmla="*/ 0 w 1484640"/>
                <a:gd name="textAreaRight" fmla="*/ 1485360 w 1484640"/>
                <a:gd name="textAreaTop" fmla="*/ 0 h 632520"/>
                <a:gd name="textAreaBottom" fmla="*/ 633240 h 632520"/>
              </a:gdLst>
              <a:ahLst/>
              <a:cxnLst/>
              <a:rect l="textAreaLeft" t="textAreaTop" r="textAreaRight" b="textAreaBottom"/>
              <a:pathLst>
                <a:path w="10879" h="4636">
                  <a:moveTo>
                    <a:pt x="6088" y="0"/>
                  </a:moveTo>
                  <a:cubicBezTo>
                    <a:pt x="6033" y="0"/>
                    <a:pt x="6001" y="2"/>
                    <a:pt x="6001" y="2"/>
                  </a:cubicBezTo>
                  <a:lnTo>
                    <a:pt x="1457" y="2385"/>
                  </a:lnTo>
                  <a:cubicBezTo>
                    <a:pt x="1457" y="2385"/>
                    <a:pt x="1324" y="3418"/>
                    <a:pt x="1457" y="3465"/>
                  </a:cubicBezTo>
                  <a:cubicBezTo>
                    <a:pt x="1589" y="3508"/>
                    <a:pt x="0" y="4636"/>
                    <a:pt x="0" y="4636"/>
                  </a:cubicBezTo>
                  <a:cubicBezTo>
                    <a:pt x="0" y="4636"/>
                    <a:pt x="2849" y="4371"/>
                    <a:pt x="3379" y="4344"/>
                  </a:cubicBezTo>
                  <a:cubicBezTo>
                    <a:pt x="3909" y="4323"/>
                    <a:pt x="5715" y="3682"/>
                    <a:pt x="6160" y="3661"/>
                  </a:cubicBezTo>
                  <a:cubicBezTo>
                    <a:pt x="6317" y="3654"/>
                    <a:pt x="6512" y="3644"/>
                    <a:pt x="6755" y="3644"/>
                  </a:cubicBezTo>
                  <a:cubicBezTo>
                    <a:pt x="7225" y="3644"/>
                    <a:pt x="7873" y="3681"/>
                    <a:pt x="8760" y="3841"/>
                  </a:cubicBezTo>
                  <a:cubicBezTo>
                    <a:pt x="9397" y="3944"/>
                    <a:pt x="9861" y="3989"/>
                    <a:pt x="10186" y="3989"/>
                  </a:cubicBezTo>
                  <a:cubicBezTo>
                    <a:pt x="10547" y="3989"/>
                    <a:pt x="10735" y="3933"/>
                    <a:pt x="10794" y="3841"/>
                  </a:cubicBezTo>
                  <a:cubicBezTo>
                    <a:pt x="10879" y="3661"/>
                    <a:pt x="7749" y="1940"/>
                    <a:pt x="7568" y="1696"/>
                  </a:cubicBezTo>
                  <a:cubicBezTo>
                    <a:pt x="7372" y="1479"/>
                    <a:pt x="7219" y="902"/>
                    <a:pt x="7219" y="441"/>
                  </a:cubicBezTo>
                  <a:cubicBezTo>
                    <a:pt x="7219" y="34"/>
                    <a:pt x="6367" y="0"/>
                    <a:pt x="6088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5" name="Google Shape;1229;p38"/>
            <p:cNvSpPr/>
            <p:nvPr/>
          </p:nvSpPr>
          <p:spPr>
            <a:xfrm>
              <a:off x="1773000" y="618120"/>
              <a:ext cx="468000" cy="466200"/>
            </a:xfrm>
            <a:custGeom>
              <a:avLst/>
              <a:gdLst>
                <a:gd name="textAreaLeft" fmla="*/ 0 w 468000"/>
                <a:gd name="textAreaRight" fmla="*/ 468720 w 468000"/>
                <a:gd name="textAreaTop" fmla="*/ 0 h 466200"/>
                <a:gd name="textAreaBottom" fmla="*/ 466920 h 466200"/>
              </a:gdLst>
              <a:ahLst/>
              <a:cxnLst/>
              <a:rect l="textAreaLeft" t="textAreaTop" r="textAreaRight" b="textAreaBottom"/>
              <a:pathLst>
                <a:path w="3434" h="3419">
                  <a:moveTo>
                    <a:pt x="27" y="1"/>
                  </a:moveTo>
                  <a:cubicBezTo>
                    <a:pt x="0" y="1"/>
                    <a:pt x="3" y="53"/>
                    <a:pt x="21" y="53"/>
                  </a:cubicBezTo>
                  <a:cubicBezTo>
                    <a:pt x="725" y="248"/>
                    <a:pt x="1414" y="450"/>
                    <a:pt x="2076" y="715"/>
                  </a:cubicBezTo>
                  <a:cubicBezTo>
                    <a:pt x="2208" y="778"/>
                    <a:pt x="2383" y="826"/>
                    <a:pt x="2494" y="911"/>
                  </a:cubicBezTo>
                  <a:cubicBezTo>
                    <a:pt x="2579" y="979"/>
                    <a:pt x="2606" y="1091"/>
                    <a:pt x="2648" y="1197"/>
                  </a:cubicBezTo>
                  <a:cubicBezTo>
                    <a:pt x="2802" y="1620"/>
                    <a:pt x="2934" y="2039"/>
                    <a:pt x="3066" y="2457"/>
                  </a:cubicBezTo>
                  <a:cubicBezTo>
                    <a:pt x="3153" y="2697"/>
                    <a:pt x="3227" y="2954"/>
                    <a:pt x="3296" y="3201"/>
                  </a:cubicBezTo>
                  <a:lnTo>
                    <a:pt x="3296" y="3201"/>
                  </a:lnTo>
                  <a:cubicBezTo>
                    <a:pt x="3005" y="2776"/>
                    <a:pt x="2715" y="2356"/>
                    <a:pt x="2404" y="1949"/>
                  </a:cubicBezTo>
                  <a:cubicBezTo>
                    <a:pt x="2272" y="1774"/>
                    <a:pt x="2140" y="1530"/>
                    <a:pt x="1965" y="1377"/>
                  </a:cubicBezTo>
                  <a:cubicBezTo>
                    <a:pt x="1875" y="1308"/>
                    <a:pt x="1742" y="1265"/>
                    <a:pt x="1631" y="1223"/>
                  </a:cubicBezTo>
                  <a:cubicBezTo>
                    <a:pt x="1456" y="1154"/>
                    <a:pt x="1255" y="1112"/>
                    <a:pt x="1080" y="1043"/>
                  </a:cubicBezTo>
                  <a:cubicBezTo>
                    <a:pt x="794" y="979"/>
                    <a:pt x="508" y="889"/>
                    <a:pt x="222" y="826"/>
                  </a:cubicBezTo>
                  <a:cubicBezTo>
                    <a:pt x="175" y="826"/>
                    <a:pt x="153" y="868"/>
                    <a:pt x="196" y="889"/>
                  </a:cubicBezTo>
                  <a:cubicBezTo>
                    <a:pt x="418" y="932"/>
                    <a:pt x="662" y="1001"/>
                    <a:pt x="884" y="1064"/>
                  </a:cubicBezTo>
                  <a:cubicBezTo>
                    <a:pt x="1213" y="1154"/>
                    <a:pt x="1568" y="1223"/>
                    <a:pt x="1875" y="1398"/>
                  </a:cubicBezTo>
                  <a:cubicBezTo>
                    <a:pt x="2050" y="1509"/>
                    <a:pt x="2208" y="1753"/>
                    <a:pt x="2341" y="1927"/>
                  </a:cubicBezTo>
                  <a:cubicBezTo>
                    <a:pt x="2537" y="2235"/>
                    <a:pt x="2759" y="2521"/>
                    <a:pt x="2955" y="2833"/>
                  </a:cubicBezTo>
                  <a:cubicBezTo>
                    <a:pt x="3088" y="3029"/>
                    <a:pt x="3220" y="3209"/>
                    <a:pt x="3352" y="3405"/>
                  </a:cubicBezTo>
                  <a:cubicBezTo>
                    <a:pt x="3361" y="3414"/>
                    <a:pt x="3378" y="3419"/>
                    <a:pt x="3393" y="3419"/>
                  </a:cubicBezTo>
                  <a:cubicBezTo>
                    <a:pt x="3415" y="3419"/>
                    <a:pt x="3434" y="3409"/>
                    <a:pt x="3421" y="3384"/>
                  </a:cubicBezTo>
                  <a:cubicBezTo>
                    <a:pt x="3199" y="2653"/>
                    <a:pt x="2976" y="1927"/>
                    <a:pt x="2712" y="1223"/>
                  </a:cubicBezTo>
                  <a:cubicBezTo>
                    <a:pt x="2669" y="1112"/>
                    <a:pt x="2648" y="979"/>
                    <a:pt x="2579" y="911"/>
                  </a:cubicBezTo>
                  <a:cubicBezTo>
                    <a:pt x="2516" y="826"/>
                    <a:pt x="2383" y="778"/>
                    <a:pt x="2293" y="736"/>
                  </a:cubicBezTo>
                  <a:cubicBezTo>
                    <a:pt x="1875" y="561"/>
                    <a:pt x="1456" y="429"/>
                    <a:pt x="1017" y="296"/>
                  </a:cubicBezTo>
                  <a:cubicBezTo>
                    <a:pt x="704" y="185"/>
                    <a:pt x="376" y="95"/>
                    <a:pt x="42" y="5"/>
                  </a:cubicBezTo>
                  <a:cubicBezTo>
                    <a:pt x="37" y="2"/>
                    <a:pt x="32" y="1"/>
                    <a:pt x="2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Google Shape;1230;p38"/>
            <p:cNvSpPr/>
            <p:nvPr/>
          </p:nvSpPr>
          <p:spPr>
            <a:xfrm>
              <a:off x="1767240" y="493200"/>
              <a:ext cx="510840" cy="628560"/>
            </a:xfrm>
            <a:custGeom>
              <a:avLst/>
              <a:gdLst>
                <a:gd name="textAreaLeft" fmla="*/ 0 w 510840"/>
                <a:gd name="textAreaRight" fmla="*/ 511560 w 510840"/>
                <a:gd name="textAreaTop" fmla="*/ 0 h 628560"/>
                <a:gd name="textAreaBottom" fmla="*/ 629280 h 628560"/>
              </a:gdLst>
              <a:ahLst/>
              <a:cxnLst/>
              <a:rect l="textAreaLeft" t="textAreaTop" r="textAreaRight" b="textAreaBottom"/>
              <a:pathLst>
                <a:path w="3747" h="4608">
                  <a:moveTo>
                    <a:pt x="151" y="1"/>
                  </a:moveTo>
                  <a:cubicBezTo>
                    <a:pt x="136" y="1"/>
                    <a:pt x="118" y="7"/>
                    <a:pt x="106" y="18"/>
                  </a:cubicBezTo>
                  <a:cubicBezTo>
                    <a:pt x="0" y="500"/>
                    <a:pt x="0" y="988"/>
                    <a:pt x="106" y="1448"/>
                  </a:cubicBezTo>
                  <a:cubicBezTo>
                    <a:pt x="154" y="1740"/>
                    <a:pt x="218" y="2068"/>
                    <a:pt x="371" y="2312"/>
                  </a:cubicBezTo>
                  <a:cubicBezTo>
                    <a:pt x="504" y="2508"/>
                    <a:pt x="726" y="2640"/>
                    <a:pt x="927" y="2751"/>
                  </a:cubicBezTo>
                  <a:cubicBezTo>
                    <a:pt x="1611" y="3127"/>
                    <a:pt x="2273" y="3567"/>
                    <a:pt x="2913" y="3991"/>
                  </a:cubicBezTo>
                  <a:cubicBezTo>
                    <a:pt x="3088" y="4097"/>
                    <a:pt x="3242" y="4208"/>
                    <a:pt x="3417" y="4319"/>
                  </a:cubicBezTo>
                  <a:cubicBezTo>
                    <a:pt x="3464" y="4361"/>
                    <a:pt x="3528" y="4409"/>
                    <a:pt x="3597" y="4451"/>
                  </a:cubicBezTo>
                  <a:cubicBezTo>
                    <a:pt x="3597" y="4451"/>
                    <a:pt x="3681" y="4541"/>
                    <a:pt x="3660" y="4541"/>
                  </a:cubicBezTo>
                  <a:cubicBezTo>
                    <a:pt x="3654" y="4539"/>
                    <a:pt x="3649" y="4537"/>
                    <a:pt x="3644" y="4537"/>
                  </a:cubicBezTo>
                  <a:cubicBezTo>
                    <a:pt x="3613" y="4537"/>
                    <a:pt x="3603" y="4587"/>
                    <a:pt x="3639" y="4605"/>
                  </a:cubicBezTo>
                  <a:cubicBezTo>
                    <a:pt x="3645" y="4607"/>
                    <a:pt x="3651" y="4608"/>
                    <a:pt x="3657" y="4608"/>
                  </a:cubicBezTo>
                  <a:cubicBezTo>
                    <a:pt x="3715" y="4608"/>
                    <a:pt x="3746" y="4516"/>
                    <a:pt x="3708" y="4473"/>
                  </a:cubicBezTo>
                  <a:cubicBezTo>
                    <a:pt x="3681" y="4409"/>
                    <a:pt x="3575" y="4340"/>
                    <a:pt x="3507" y="4319"/>
                  </a:cubicBezTo>
                  <a:cubicBezTo>
                    <a:pt x="3178" y="4075"/>
                    <a:pt x="2845" y="3858"/>
                    <a:pt x="2516" y="3657"/>
                  </a:cubicBezTo>
                  <a:cubicBezTo>
                    <a:pt x="2161" y="3435"/>
                    <a:pt x="1828" y="3217"/>
                    <a:pt x="1499" y="3016"/>
                  </a:cubicBezTo>
                  <a:cubicBezTo>
                    <a:pt x="1060" y="2730"/>
                    <a:pt x="482" y="2577"/>
                    <a:pt x="329" y="2026"/>
                  </a:cubicBezTo>
                  <a:cubicBezTo>
                    <a:pt x="196" y="1629"/>
                    <a:pt x="64" y="1210"/>
                    <a:pt x="85" y="786"/>
                  </a:cubicBezTo>
                  <a:cubicBezTo>
                    <a:pt x="85" y="548"/>
                    <a:pt x="133" y="283"/>
                    <a:pt x="175" y="40"/>
                  </a:cubicBezTo>
                  <a:cubicBezTo>
                    <a:pt x="187" y="12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7" name="Google Shape;1231;p38"/>
            <p:cNvSpPr/>
            <p:nvPr/>
          </p:nvSpPr>
          <p:spPr>
            <a:xfrm>
              <a:off x="-1195200" y="718560"/>
              <a:ext cx="2283120" cy="1397520"/>
            </a:xfrm>
            <a:custGeom>
              <a:avLst/>
              <a:gdLst>
                <a:gd name="textAreaLeft" fmla="*/ 0 w 2283120"/>
                <a:gd name="textAreaRight" fmla="*/ 2283840 w 2283120"/>
                <a:gd name="textAreaTop" fmla="*/ 0 h 1397520"/>
                <a:gd name="textAreaBottom" fmla="*/ 1398240 h 1397520"/>
              </a:gdLst>
              <a:ahLst/>
              <a:cxnLst/>
              <a:rect l="textAreaLeft" t="textAreaTop" r="textAreaRight" b="textAreaBottom"/>
              <a:pathLst>
                <a:path w="16727" h="10239">
                  <a:moveTo>
                    <a:pt x="15911" y="1"/>
                  </a:moveTo>
                  <a:lnTo>
                    <a:pt x="727" y="3533"/>
                  </a:lnTo>
                  <a:cubicBezTo>
                    <a:pt x="727" y="3533"/>
                    <a:pt x="1" y="6023"/>
                    <a:pt x="727" y="7876"/>
                  </a:cubicBezTo>
                  <a:cubicBezTo>
                    <a:pt x="1479" y="9730"/>
                    <a:pt x="2713" y="10238"/>
                    <a:pt x="2713" y="10238"/>
                  </a:cubicBezTo>
                  <a:lnTo>
                    <a:pt x="16308" y="3507"/>
                  </a:lnTo>
                  <a:lnTo>
                    <a:pt x="16727" y="1632"/>
                  </a:lnTo>
                  <a:lnTo>
                    <a:pt x="1591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US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p:transition>
    <p:fade thruBlk="true"/>
  </p:transition>
</p:sld>
</file>

<file path=ppt/theme/theme1.xml><?xml version="1.0" encoding="utf-8"?>
<a:theme xmlns:a="http://schemas.openxmlformats.org/drawingml/2006/main" xmlns:r="http://schemas.openxmlformats.org/officeDocument/2006/relationships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Car Dealership Business Plan by Slidesgo">
  <a:themeElements>
    <a:clrScheme name="Simple Light">
      <a:dk1>
        <a:srgbClr val="2a2e3f"/>
      </a:dk1>
      <a:lt1>
        <a:srgbClr val="f9e4d1"/>
      </a:lt1>
      <a:dk2>
        <a:srgbClr val="facdae"/>
      </a:dk2>
      <a:lt2>
        <a:srgbClr val="fb9a6e"/>
      </a:lt2>
      <a:accent1>
        <a:srgbClr val="fc5c30"/>
      </a:accent1>
      <a:accent2>
        <a:srgbClr val="c33c13"/>
      </a:accent2>
      <a:accent3>
        <a:srgbClr val="fdb43d"/>
      </a:accent3>
      <a:accent4>
        <a:srgbClr val="e3911c"/>
      </a:accent4>
      <a:accent5>
        <a:srgbClr val="9c570e"/>
      </a:accent5>
      <a:accent6>
        <a:srgbClr val="ffffff"/>
      </a:accent6>
      <a:hlink>
        <a:srgbClr val="2a2e3f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Application>LibreOffice/25.2.4.3$Windows_X86_64 LibreOffice_project/33e196637044ead23f5c3226cde09b47731f7e27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2025-07-14T00:46:28Z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